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Oswald Medium"/>
      <p:regular r:id="rId35"/>
      <p:bold r:id="rId36"/>
    </p:embeddedFont>
    <p:embeddedFont>
      <p:font typeface="Bebas Neue"/>
      <p:regular r:id="rId37"/>
    </p:embeddedFont>
    <p:embeddedFont>
      <p:font typeface="Work Sans"/>
      <p:regular r:id="rId38"/>
      <p:bold r:id="rId39"/>
      <p:italic r:id="rId40"/>
      <p:boldItalic r:id="rId41"/>
    </p:embeddedFont>
    <p:embeddedFont>
      <p:font typeface="Denk One"/>
      <p:regular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9E4CDAB-963E-4094-BF75-5A0DDCA13A7B}">
  <a:tblStyle styleId="{39E4CDAB-963E-4094-BF75-5A0DDCA13A7B}"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65CF5084-F170-4DFA-8E53-5C043768E6A3}" styleName="Table_1">
    <a:wholeTbl>
      <a:tcTxStyle>
        <a:font>
          <a:latin typeface="Arial"/>
          <a:ea typeface="Arial"/>
          <a:cs typeface="Arial"/>
        </a:font>
        <a:srgbClr val="000000"/>
      </a:tcTxStyle>
      <a:tcStyle>
        <a:tcBdr>
          <a:left>
            <a:ln cap="flat" cmpd="sng">
              <a:solidFill>
                <a:srgbClr val="808080"/>
              </a:solidFill>
              <a:prstDash val="solid"/>
              <a:round/>
              <a:headEnd len="sm" w="sm" type="none"/>
              <a:tailEnd len="sm" w="sm" type="none"/>
            </a:ln>
          </a:left>
          <a:right>
            <a:ln cap="flat" cmpd="sng">
              <a:solidFill>
                <a:srgbClr val="808080"/>
              </a:solidFill>
              <a:prstDash val="solid"/>
              <a:round/>
              <a:headEnd len="sm" w="sm" type="none"/>
              <a:tailEnd len="sm" w="sm" type="none"/>
            </a:ln>
          </a:right>
          <a:top>
            <a:ln cap="flat" cmpd="sng">
              <a:solidFill>
                <a:srgbClr val="808080"/>
              </a:solidFill>
              <a:prstDash val="solid"/>
              <a:round/>
              <a:headEnd len="sm" w="sm" type="none"/>
              <a:tailEnd len="sm" w="sm" type="none"/>
            </a:ln>
          </a:top>
          <a:bottom>
            <a:ln cap="flat" cmpd="sng">
              <a:solidFill>
                <a:srgbClr val="808080"/>
              </a:solidFill>
              <a:prstDash val="solid"/>
              <a:round/>
              <a:headEnd len="sm" w="sm" type="none"/>
              <a:tailEnd len="sm" w="sm" type="none"/>
            </a:ln>
          </a:bottom>
          <a:insideH>
            <a:ln cap="flat" cmpd="sng">
              <a:solidFill>
                <a:srgbClr val="808080"/>
              </a:solidFill>
              <a:prstDash val="solid"/>
              <a:round/>
              <a:headEnd len="sm" w="sm" type="none"/>
              <a:tailEnd len="sm" w="sm" type="none"/>
            </a:ln>
          </a:insideH>
          <a:insideV>
            <a:ln cap="flat" cmpd="sng">
              <a:solidFill>
                <a:srgbClr val="80808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WorkSans-italic.fntdata"/><Relationship Id="rId20" Type="http://schemas.openxmlformats.org/officeDocument/2006/relationships/slide" Target="slides/slide15.xml"/><Relationship Id="rId42" Type="http://schemas.openxmlformats.org/officeDocument/2006/relationships/font" Target="fonts/DenkOne-regular.fntdata"/><Relationship Id="rId41" Type="http://schemas.openxmlformats.org/officeDocument/2006/relationships/font" Target="fonts/WorkSans-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OswaldMedium-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BebasNeue-regular.fntdata"/><Relationship Id="rId14" Type="http://schemas.openxmlformats.org/officeDocument/2006/relationships/slide" Target="slides/slide9.xml"/><Relationship Id="rId36" Type="http://schemas.openxmlformats.org/officeDocument/2006/relationships/font" Target="fonts/OswaldMedium-bold.fntdata"/><Relationship Id="rId17" Type="http://schemas.openxmlformats.org/officeDocument/2006/relationships/slide" Target="slides/slide12.xml"/><Relationship Id="rId39" Type="http://schemas.openxmlformats.org/officeDocument/2006/relationships/font" Target="fonts/WorkSans-bold.fntdata"/><Relationship Id="rId16" Type="http://schemas.openxmlformats.org/officeDocument/2006/relationships/slide" Target="slides/slide11.xml"/><Relationship Id="rId38" Type="http://schemas.openxmlformats.org/officeDocument/2006/relationships/font" Target="fonts/WorkSans-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 name="Shape 1291"/>
        <p:cNvGrpSpPr/>
        <p:nvPr/>
      </p:nvGrpSpPr>
      <p:grpSpPr>
        <a:xfrm>
          <a:off x="0" y="0"/>
          <a:ext cx="0" cy="0"/>
          <a:chOff x="0" y="0"/>
          <a:chExt cx="0" cy="0"/>
        </a:xfrm>
      </p:grpSpPr>
      <p:sp>
        <p:nvSpPr>
          <p:cNvPr id="1292" name="Google Shape;1292;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3" name="Google Shape;129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2" name="Shape 1782"/>
        <p:cNvGrpSpPr/>
        <p:nvPr/>
      </p:nvGrpSpPr>
      <p:grpSpPr>
        <a:xfrm>
          <a:off x="0" y="0"/>
          <a:ext cx="0" cy="0"/>
          <a:chOff x="0" y="0"/>
          <a:chExt cx="0" cy="0"/>
        </a:xfrm>
      </p:grpSpPr>
      <p:sp>
        <p:nvSpPr>
          <p:cNvPr id="1783" name="Google Shape;1783;g31da3e6f609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4" name="Google Shape;1784;g31da3e6f609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7" name="Shape 1787"/>
        <p:cNvGrpSpPr/>
        <p:nvPr/>
      </p:nvGrpSpPr>
      <p:grpSpPr>
        <a:xfrm>
          <a:off x="0" y="0"/>
          <a:ext cx="0" cy="0"/>
          <a:chOff x="0" y="0"/>
          <a:chExt cx="0" cy="0"/>
        </a:xfrm>
      </p:grpSpPr>
      <p:sp>
        <p:nvSpPr>
          <p:cNvPr id="1788" name="Google Shape;1788;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9" name="Google Shape;178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4" name="Shape 1794"/>
        <p:cNvGrpSpPr/>
        <p:nvPr/>
      </p:nvGrpSpPr>
      <p:grpSpPr>
        <a:xfrm>
          <a:off x="0" y="0"/>
          <a:ext cx="0" cy="0"/>
          <a:chOff x="0" y="0"/>
          <a:chExt cx="0" cy="0"/>
        </a:xfrm>
      </p:grpSpPr>
      <p:sp>
        <p:nvSpPr>
          <p:cNvPr id="1795" name="Google Shape;179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6" name="Google Shape;179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7" name="Shape 1887"/>
        <p:cNvGrpSpPr/>
        <p:nvPr/>
      </p:nvGrpSpPr>
      <p:grpSpPr>
        <a:xfrm>
          <a:off x="0" y="0"/>
          <a:ext cx="0" cy="0"/>
          <a:chOff x="0" y="0"/>
          <a:chExt cx="0" cy="0"/>
        </a:xfrm>
      </p:grpSpPr>
      <p:sp>
        <p:nvSpPr>
          <p:cNvPr id="1888" name="Google Shape;1888;g3210b44c32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9" name="Google Shape;1889;g3210b44c320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6" name="Shape 1896"/>
        <p:cNvGrpSpPr/>
        <p:nvPr/>
      </p:nvGrpSpPr>
      <p:grpSpPr>
        <a:xfrm>
          <a:off x="0" y="0"/>
          <a:ext cx="0" cy="0"/>
          <a:chOff x="0" y="0"/>
          <a:chExt cx="0" cy="0"/>
        </a:xfrm>
      </p:grpSpPr>
      <p:sp>
        <p:nvSpPr>
          <p:cNvPr id="1897" name="Google Shape;1897;g3210b44c320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8" name="Google Shape;1898;g3210b44c320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1" name="Shape 1901"/>
        <p:cNvGrpSpPr/>
        <p:nvPr/>
      </p:nvGrpSpPr>
      <p:grpSpPr>
        <a:xfrm>
          <a:off x="0" y="0"/>
          <a:ext cx="0" cy="0"/>
          <a:chOff x="0" y="0"/>
          <a:chExt cx="0" cy="0"/>
        </a:xfrm>
      </p:grpSpPr>
      <p:sp>
        <p:nvSpPr>
          <p:cNvPr id="1902" name="Google Shape;1902;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3" name="Google Shape;190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0" name="Shape 1910"/>
        <p:cNvGrpSpPr/>
        <p:nvPr/>
      </p:nvGrpSpPr>
      <p:grpSpPr>
        <a:xfrm>
          <a:off x="0" y="0"/>
          <a:ext cx="0" cy="0"/>
          <a:chOff x="0" y="0"/>
          <a:chExt cx="0" cy="0"/>
        </a:xfrm>
      </p:grpSpPr>
      <p:sp>
        <p:nvSpPr>
          <p:cNvPr id="1911" name="Google Shape;1911;g3210b44c320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2" name="Google Shape;1912;g3210b44c320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9" name="Shape 1919"/>
        <p:cNvGrpSpPr/>
        <p:nvPr/>
      </p:nvGrpSpPr>
      <p:grpSpPr>
        <a:xfrm>
          <a:off x="0" y="0"/>
          <a:ext cx="0" cy="0"/>
          <a:chOff x="0" y="0"/>
          <a:chExt cx="0" cy="0"/>
        </a:xfrm>
      </p:grpSpPr>
      <p:sp>
        <p:nvSpPr>
          <p:cNvPr id="1920" name="Google Shape;1920;g3210b44c320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1" name="Google Shape;1921;g3210b44c320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5" name="Shape 1935"/>
        <p:cNvGrpSpPr/>
        <p:nvPr/>
      </p:nvGrpSpPr>
      <p:grpSpPr>
        <a:xfrm>
          <a:off x="0" y="0"/>
          <a:ext cx="0" cy="0"/>
          <a:chOff x="0" y="0"/>
          <a:chExt cx="0" cy="0"/>
        </a:xfrm>
      </p:grpSpPr>
      <p:sp>
        <p:nvSpPr>
          <p:cNvPr id="1936" name="Google Shape;193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7" name="Google Shape;193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9" name="Shape 1999"/>
        <p:cNvGrpSpPr/>
        <p:nvPr/>
      </p:nvGrpSpPr>
      <p:grpSpPr>
        <a:xfrm>
          <a:off x="0" y="0"/>
          <a:ext cx="0" cy="0"/>
          <a:chOff x="0" y="0"/>
          <a:chExt cx="0" cy="0"/>
        </a:xfrm>
      </p:grpSpPr>
      <p:sp>
        <p:nvSpPr>
          <p:cNvPr id="2000" name="Google Shape;2000;g31da3e6f60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1" name="Google Shape;2001;g31da3e6f60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8" name="Google Shape;144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6" name="Shape 2006"/>
        <p:cNvGrpSpPr/>
        <p:nvPr/>
      </p:nvGrpSpPr>
      <p:grpSpPr>
        <a:xfrm>
          <a:off x="0" y="0"/>
          <a:ext cx="0" cy="0"/>
          <a:chOff x="0" y="0"/>
          <a:chExt cx="0" cy="0"/>
        </a:xfrm>
      </p:grpSpPr>
      <p:sp>
        <p:nvSpPr>
          <p:cNvPr id="2007" name="Google Shape;2007;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8" name="Google Shape;200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0" name="Shape 2020"/>
        <p:cNvGrpSpPr/>
        <p:nvPr/>
      </p:nvGrpSpPr>
      <p:grpSpPr>
        <a:xfrm>
          <a:off x="0" y="0"/>
          <a:ext cx="0" cy="0"/>
          <a:chOff x="0" y="0"/>
          <a:chExt cx="0" cy="0"/>
        </a:xfrm>
      </p:grpSpPr>
      <p:sp>
        <p:nvSpPr>
          <p:cNvPr id="2021" name="Google Shape;2021;g31da3e6f609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2" name="Google Shape;2022;g31da3e6f609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5" name="Shape 2025"/>
        <p:cNvGrpSpPr/>
        <p:nvPr/>
      </p:nvGrpSpPr>
      <p:grpSpPr>
        <a:xfrm>
          <a:off x="0" y="0"/>
          <a:ext cx="0" cy="0"/>
          <a:chOff x="0" y="0"/>
          <a:chExt cx="0" cy="0"/>
        </a:xfrm>
      </p:grpSpPr>
      <p:sp>
        <p:nvSpPr>
          <p:cNvPr id="2026" name="Google Shape;202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7" name="Google Shape;202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0" name="Shape 2120"/>
        <p:cNvGrpSpPr/>
        <p:nvPr/>
      </p:nvGrpSpPr>
      <p:grpSpPr>
        <a:xfrm>
          <a:off x="0" y="0"/>
          <a:ext cx="0" cy="0"/>
          <a:chOff x="0" y="0"/>
          <a:chExt cx="0" cy="0"/>
        </a:xfrm>
      </p:grpSpPr>
      <p:sp>
        <p:nvSpPr>
          <p:cNvPr id="2121" name="Google Shape;2121;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2" name="Google Shape;212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6" name="Shape 2126"/>
        <p:cNvGrpSpPr/>
        <p:nvPr/>
      </p:nvGrpSpPr>
      <p:grpSpPr>
        <a:xfrm>
          <a:off x="0" y="0"/>
          <a:ext cx="0" cy="0"/>
          <a:chOff x="0" y="0"/>
          <a:chExt cx="0" cy="0"/>
        </a:xfrm>
      </p:grpSpPr>
      <p:sp>
        <p:nvSpPr>
          <p:cNvPr id="2127" name="Google Shape;2127;g31da3e6f609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8" name="Google Shape;2128;g31da3e6f609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2" name="Shape 2132"/>
        <p:cNvGrpSpPr/>
        <p:nvPr/>
      </p:nvGrpSpPr>
      <p:grpSpPr>
        <a:xfrm>
          <a:off x="0" y="0"/>
          <a:ext cx="0" cy="0"/>
          <a:chOff x="0" y="0"/>
          <a:chExt cx="0" cy="0"/>
        </a:xfrm>
      </p:grpSpPr>
      <p:sp>
        <p:nvSpPr>
          <p:cNvPr id="2133" name="Google Shape;2133;g31da3e6f609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4" name="Google Shape;2134;g31da3e6f609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8" name="Shape 2138"/>
        <p:cNvGrpSpPr/>
        <p:nvPr/>
      </p:nvGrpSpPr>
      <p:grpSpPr>
        <a:xfrm>
          <a:off x="0" y="0"/>
          <a:ext cx="0" cy="0"/>
          <a:chOff x="0" y="0"/>
          <a:chExt cx="0" cy="0"/>
        </a:xfrm>
      </p:grpSpPr>
      <p:sp>
        <p:nvSpPr>
          <p:cNvPr id="2139" name="Google Shape;2139;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0" name="Google Shape;214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4" name="Shape 2154"/>
        <p:cNvGrpSpPr/>
        <p:nvPr/>
      </p:nvGrpSpPr>
      <p:grpSpPr>
        <a:xfrm>
          <a:off x="0" y="0"/>
          <a:ext cx="0" cy="0"/>
          <a:chOff x="0" y="0"/>
          <a:chExt cx="0" cy="0"/>
        </a:xfrm>
      </p:grpSpPr>
      <p:sp>
        <p:nvSpPr>
          <p:cNvPr id="2155" name="Google Shape;2155;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56" name="Google Shape;215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9" name="Shape 2249"/>
        <p:cNvGrpSpPr/>
        <p:nvPr/>
      </p:nvGrpSpPr>
      <p:grpSpPr>
        <a:xfrm>
          <a:off x="0" y="0"/>
          <a:ext cx="0" cy="0"/>
          <a:chOff x="0" y="0"/>
          <a:chExt cx="0" cy="0"/>
        </a:xfrm>
      </p:grpSpPr>
      <p:sp>
        <p:nvSpPr>
          <p:cNvPr id="2250" name="Google Shape;2250;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1" name="Google Shape;225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5" name="Shape 2255"/>
        <p:cNvGrpSpPr/>
        <p:nvPr/>
      </p:nvGrpSpPr>
      <p:grpSpPr>
        <a:xfrm>
          <a:off x="0" y="0"/>
          <a:ext cx="0" cy="0"/>
          <a:chOff x="0" y="0"/>
          <a:chExt cx="0" cy="0"/>
        </a:xfrm>
      </p:grpSpPr>
      <p:sp>
        <p:nvSpPr>
          <p:cNvPr id="2256" name="Google Shape;2256;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7" name="Google Shape;2257;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3" name="Shape 1453"/>
        <p:cNvGrpSpPr/>
        <p:nvPr/>
      </p:nvGrpSpPr>
      <p:grpSpPr>
        <a:xfrm>
          <a:off x="0" y="0"/>
          <a:ext cx="0" cy="0"/>
          <a:chOff x="0" y="0"/>
          <a:chExt cx="0" cy="0"/>
        </a:xfrm>
      </p:grpSpPr>
      <p:sp>
        <p:nvSpPr>
          <p:cNvPr id="1454" name="Google Shape;1454;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5" name="Google Shape;145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1" name="Google Shape;146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1" name="Shape 1491"/>
        <p:cNvGrpSpPr/>
        <p:nvPr/>
      </p:nvGrpSpPr>
      <p:grpSpPr>
        <a:xfrm>
          <a:off x="0" y="0"/>
          <a:ext cx="0" cy="0"/>
          <a:chOff x="0" y="0"/>
          <a:chExt cx="0" cy="0"/>
        </a:xfrm>
      </p:grpSpPr>
      <p:sp>
        <p:nvSpPr>
          <p:cNvPr id="1492" name="Google Shape;1492;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3" name="Google Shape;149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1" name="Shape 1581"/>
        <p:cNvGrpSpPr/>
        <p:nvPr/>
      </p:nvGrpSpPr>
      <p:grpSpPr>
        <a:xfrm>
          <a:off x="0" y="0"/>
          <a:ext cx="0" cy="0"/>
          <a:chOff x="0" y="0"/>
          <a:chExt cx="0" cy="0"/>
        </a:xfrm>
      </p:grpSpPr>
      <p:sp>
        <p:nvSpPr>
          <p:cNvPr id="1582" name="Google Shape;1582;g3210b44c32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3" name="Google Shape;1583;g3210b44c32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9" name="Google Shape;1589;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7" name="Shape 1637"/>
        <p:cNvGrpSpPr/>
        <p:nvPr/>
      </p:nvGrpSpPr>
      <p:grpSpPr>
        <a:xfrm>
          <a:off x="0" y="0"/>
          <a:ext cx="0" cy="0"/>
          <a:chOff x="0" y="0"/>
          <a:chExt cx="0" cy="0"/>
        </a:xfrm>
      </p:grpSpPr>
      <p:sp>
        <p:nvSpPr>
          <p:cNvPr id="1638" name="Google Shape;1638;g31da3e6f60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9" name="Google Shape;1639;g31da3e6f609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 name="Shape 1730"/>
        <p:cNvGrpSpPr/>
        <p:nvPr/>
      </p:nvGrpSpPr>
      <p:grpSpPr>
        <a:xfrm>
          <a:off x="0" y="0"/>
          <a:ext cx="0" cy="0"/>
          <a:chOff x="0" y="0"/>
          <a:chExt cx="0" cy="0"/>
        </a:xfrm>
      </p:grpSpPr>
      <p:sp>
        <p:nvSpPr>
          <p:cNvPr id="1731" name="Google Shape;1731;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2" name="Google Shape;173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936850" y="944374"/>
            <a:ext cx="4491900" cy="2813100"/>
          </a:xfrm>
          <a:prstGeom prst="rect">
            <a:avLst/>
          </a:prstGeom>
          <a:noFill/>
          <a:ln>
            <a:noFill/>
          </a:ln>
        </p:spPr>
        <p:txBody>
          <a:bodyPr anchorCtr="0" anchor="t" bIns="91425" lIns="91425" spcFirstLastPara="1" rIns="91425" wrap="square" tIns="91425">
            <a:noAutofit/>
          </a:bodyPr>
          <a:lstStyle>
            <a:lvl1pPr lvl="0" algn="ctr">
              <a:lnSpc>
                <a:spcPct val="90000"/>
              </a:lnSpc>
              <a:spcBef>
                <a:spcPts val="0"/>
              </a:spcBef>
              <a:spcAft>
                <a:spcPts val="0"/>
              </a:spcAft>
              <a:buSzPts val="5200"/>
              <a:buNone/>
              <a:defRPr sz="6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2"/>
          <p:cNvSpPr txBox="1"/>
          <p:nvPr>
            <p:ph idx="1" type="subTitle"/>
          </p:nvPr>
        </p:nvSpPr>
        <p:spPr>
          <a:xfrm>
            <a:off x="3937000" y="3810000"/>
            <a:ext cx="4491900" cy="409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atin typeface="Work Sans"/>
                <a:ea typeface="Work Sans"/>
                <a:cs typeface="Work Sans"/>
                <a:sym typeface="Work Sans"/>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1" name="Google Shape;11;p2"/>
          <p:cNvGrpSpPr/>
          <p:nvPr/>
        </p:nvGrpSpPr>
        <p:grpSpPr>
          <a:xfrm flipH="1">
            <a:off x="8249373" y="3269233"/>
            <a:ext cx="570955" cy="1944561"/>
            <a:chOff x="-768500" y="1821800"/>
            <a:chExt cx="299950" cy="1021625"/>
          </a:xfrm>
        </p:grpSpPr>
        <p:sp>
          <p:nvSpPr>
            <p:cNvPr id="12" name="Google Shape;12;p2"/>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2"/>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 name="Google Shape;20;p2"/>
          <p:cNvSpPr/>
          <p:nvPr/>
        </p:nvSpPr>
        <p:spPr>
          <a:xfrm>
            <a:off x="8228550" y="61009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 name="Google Shape;21;p2"/>
          <p:cNvGrpSpPr/>
          <p:nvPr/>
        </p:nvGrpSpPr>
        <p:grpSpPr>
          <a:xfrm>
            <a:off x="233499" y="3951963"/>
            <a:ext cx="108351" cy="110850"/>
            <a:chOff x="1122625" y="4316475"/>
            <a:chExt cx="32700" cy="33450"/>
          </a:xfrm>
        </p:grpSpPr>
        <p:sp>
          <p:nvSpPr>
            <p:cNvPr id="22" name="Google Shape;22;p2"/>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 name="Google Shape;24;p2"/>
          <p:cNvGrpSpPr/>
          <p:nvPr/>
        </p:nvGrpSpPr>
        <p:grpSpPr>
          <a:xfrm>
            <a:off x="8820324" y="4786113"/>
            <a:ext cx="108351" cy="110850"/>
            <a:chOff x="1122625" y="4316475"/>
            <a:chExt cx="32700" cy="33450"/>
          </a:xfrm>
        </p:grpSpPr>
        <p:sp>
          <p:nvSpPr>
            <p:cNvPr id="25" name="Google Shape;25;p2"/>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 name="Google Shape;27;p2"/>
          <p:cNvGrpSpPr/>
          <p:nvPr/>
        </p:nvGrpSpPr>
        <p:grpSpPr>
          <a:xfrm>
            <a:off x="8539299" y="370563"/>
            <a:ext cx="108351" cy="110850"/>
            <a:chOff x="1122625" y="4316475"/>
            <a:chExt cx="32700" cy="33450"/>
          </a:xfrm>
        </p:grpSpPr>
        <p:sp>
          <p:nvSpPr>
            <p:cNvPr id="28" name="Google Shape;28;p2"/>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 name="Google Shape;30;p2"/>
          <p:cNvGrpSpPr/>
          <p:nvPr/>
        </p:nvGrpSpPr>
        <p:grpSpPr>
          <a:xfrm flipH="1" rot="10800000">
            <a:off x="499669" y="263354"/>
            <a:ext cx="694767" cy="1725831"/>
            <a:chOff x="-768500" y="1821800"/>
            <a:chExt cx="411275" cy="1021625"/>
          </a:xfrm>
        </p:grpSpPr>
        <p:sp>
          <p:nvSpPr>
            <p:cNvPr id="31" name="Google Shape;31;p2"/>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68" name="Shape 368"/>
        <p:cNvGrpSpPr/>
        <p:nvPr/>
      </p:nvGrpSpPr>
      <p:grpSpPr>
        <a:xfrm>
          <a:off x="0" y="0"/>
          <a:ext cx="0" cy="0"/>
          <a:chOff x="0" y="0"/>
          <a:chExt cx="0" cy="0"/>
        </a:xfrm>
      </p:grpSpPr>
      <p:sp>
        <p:nvSpPr>
          <p:cNvPr id="369" name="Google Shape;369;p1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70" name="Google Shape;370;p11"/>
          <p:cNvSpPr txBox="1"/>
          <p:nvPr>
            <p:ph idx="1" type="subTitle"/>
          </p:nvPr>
        </p:nvSpPr>
        <p:spPr>
          <a:xfrm>
            <a:off x="839036" y="1653800"/>
            <a:ext cx="2280600" cy="5259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71" name="Google Shape;371;p11"/>
          <p:cNvSpPr txBox="1"/>
          <p:nvPr>
            <p:ph idx="2" type="subTitle"/>
          </p:nvPr>
        </p:nvSpPr>
        <p:spPr>
          <a:xfrm>
            <a:off x="839096" y="2130575"/>
            <a:ext cx="2280600" cy="713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2" name="Google Shape;372;p11"/>
          <p:cNvSpPr txBox="1"/>
          <p:nvPr>
            <p:ph idx="3" type="subTitle"/>
          </p:nvPr>
        </p:nvSpPr>
        <p:spPr>
          <a:xfrm>
            <a:off x="6024364" y="2130575"/>
            <a:ext cx="2280600" cy="7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3" name="Google Shape;373;p11"/>
          <p:cNvSpPr txBox="1"/>
          <p:nvPr>
            <p:ph idx="4" type="subTitle"/>
          </p:nvPr>
        </p:nvSpPr>
        <p:spPr>
          <a:xfrm>
            <a:off x="839096" y="3587925"/>
            <a:ext cx="2280600" cy="713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4" name="Google Shape;374;p11"/>
          <p:cNvSpPr txBox="1"/>
          <p:nvPr>
            <p:ph idx="5" type="subTitle"/>
          </p:nvPr>
        </p:nvSpPr>
        <p:spPr>
          <a:xfrm>
            <a:off x="6024364" y="3587925"/>
            <a:ext cx="2280600" cy="7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5" name="Google Shape;375;p11"/>
          <p:cNvSpPr txBox="1"/>
          <p:nvPr>
            <p:ph idx="6" type="subTitle"/>
          </p:nvPr>
        </p:nvSpPr>
        <p:spPr>
          <a:xfrm>
            <a:off x="839096" y="3111150"/>
            <a:ext cx="2280600" cy="5259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76" name="Google Shape;376;p11"/>
          <p:cNvSpPr txBox="1"/>
          <p:nvPr>
            <p:ph idx="7" type="subTitle"/>
          </p:nvPr>
        </p:nvSpPr>
        <p:spPr>
          <a:xfrm>
            <a:off x="6024362" y="1653800"/>
            <a:ext cx="2280600" cy="525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77" name="Google Shape;377;p11"/>
          <p:cNvSpPr txBox="1"/>
          <p:nvPr>
            <p:ph idx="8" type="subTitle"/>
          </p:nvPr>
        </p:nvSpPr>
        <p:spPr>
          <a:xfrm>
            <a:off x="6024362" y="3111150"/>
            <a:ext cx="2280600" cy="525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78" name="Google Shape;378;p11"/>
          <p:cNvGrpSpPr/>
          <p:nvPr/>
        </p:nvGrpSpPr>
        <p:grpSpPr>
          <a:xfrm flipH="1">
            <a:off x="-4" y="3123439"/>
            <a:ext cx="813214" cy="2020059"/>
            <a:chOff x="-768500" y="1821800"/>
            <a:chExt cx="411275" cy="1021625"/>
          </a:xfrm>
        </p:grpSpPr>
        <p:sp>
          <p:nvSpPr>
            <p:cNvPr id="379" name="Google Shape;379;p11"/>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11"/>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11"/>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11"/>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11"/>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11"/>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11"/>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11"/>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11"/>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8" name="Google Shape;388;p11"/>
          <p:cNvGrpSpPr/>
          <p:nvPr/>
        </p:nvGrpSpPr>
        <p:grpSpPr>
          <a:xfrm flipH="1" rot="5400000">
            <a:off x="1318521" y="3881889"/>
            <a:ext cx="813214" cy="2020059"/>
            <a:chOff x="-768500" y="1821800"/>
            <a:chExt cx="411275" cy="1021625"/>
          </a:xfrm>
        </p:grpSpPr>
        <p:sp>
          <p:nvSpPr>
            <p:cNvPr id="389" name="Google Shape;389;p11"/>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1"/>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1"/>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1"/>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1"/>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11"/>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11"/>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11"/>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11"/>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8" name="Google Shape;398;p11"/>
          <p:cNvGrpSpPr/>
          <p:nvPr/>
        </p:nvGrpSpPr>
        <p:grpSpPr>
          <a:xfrm flipH="1" rot="10800000">
            <a:off x="8244796" y="80189"/>
            <a:ext cx="813214" cy="2020059"/>
            <a:chOff x="-768500" y="1821800"/>
            <a:chExt cx="411275" cy="1021625"/>
          </a:xfrm>
        </p:grpSpPr>
        <p:sp>
          <p:nvSpPr>
            <p:cNvPr id="399" name="Google Shape;399;p11"/>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1"/>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1"/>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1"/>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1"/>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1"/>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1"/>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1"/>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1"/>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8" name="Google Shape;408;p11"/>
          <p:cNvGrpSpPr/>
          <p:nvPr/>
        </p:nvGrpSpPr>
        <p:grpSpPr>
          <a:xfrm>
            <a:off x="699636" y="4377763"/>
            <a:ext cx="108351" cy="110850"/>
            <a:chOff x="1122625" y="4316475"/>
            <a:chExt cx="32700" cy="33450"/>
          </a:xfrm>
        </p:grpSpPr>
        <p:sp>
          <p:nvSpPr>
            <p:cNvPr id="409" name="Google Shape;409;p1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1" name="Google Shape;411;p11"/>
          <p:cNvGrpSpPr/>
          <p:nvPr/>
        </p:nvGrpSpPr>
        <p:grpSpPr>
          <a:xfrm>
            <a:off x="8737361" y="2238138"/>
            <a:ext cx="108351" cy="110850"/>
            <a:chOff x="1122625" y="4316475"/>
            <a:chExt cx="32700" cy="33450"/>
          </a:xfrm>
        </p:grpSpPr>
        <p:sp>
          <p:nvSpPr>
            <p:cNvPr id="412" name="Google Shape;412;p1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1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4" name="Google Shape;414;p11"/>
          <p:cNvSpPr/>
          <p:nvPr/>
        </p:nvSpPr>
        <p:spPr>
          <a:xfrm>
            <a:off x="102288" y="260599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11"/>
          <p:cNvSpPr/>
          <p:nvPr/>
        </p:nvSpPr>
        <p:spPr>
          <a:xfrm>
            <a:off x="8115313" y="337223"/>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6" name="Google Shape;416;p11"/>
          <p:cNvGrpSpPr/>
          <p:nvPr/>
        </p:nvGrpSpPr>
        <p:grpSpPr>
          <a:xfrm>
            <a:off x="8961411" y="217325"/>
            <a:ext cx="108351" cy="110850"/>
            <a:chOff x="1122625" y="4316475"/>
            <a:chExt cx="32700" cy="33450"/>
          </a:xfrm>
        </p:grpSpPr>
        <p:sp>
          <p:nvSpPr>
            <p:cNvPr id="417" name="Google Shape;417;p1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1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9" name="Shape 419"/>
        <p:cNvGrpSpPr/>
        <p:nvPr/>
      </p:nvGrpSpPr>
      <p:grpSpPr>
        <a:xfrm>
          <a:off x="0" y="0"/>
          <a:ext cx="0" cy="0"/>
          <a:chOff x="0" y="0"/>
          <a:chExt cx="0" cy="0"/>
        </a:xfrm>
      </p:grpSpPr>
      <p:sp>
        <p:nvSpPr>
          <p:cNvPr id="420" name="Google Shape;420;p12"/>
          <p:cNvSpPr txBox="1"/>
          <p:nvPr>
            <p:ph type="title"/>
          </p:nvPr>
        </p:nvSpPr>
        <p:spPr>
          <a:xfrm>
            <a:off x="715100" y="3392000"/>
            <a:ext cx="3559200" cy="12165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accent5"/>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421" name="Google Shape;421;p12"/>
          <p:cNvSpPr/>
          <p:nvPr/>
        </p:nvSpPr>
        <p:spPr>
          <a:xfrm>
            <a:off x="33063" y="3424423"/>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12"/>
          <p:cNvSpPr/>
          <p:nvPr/>
        </p:nvSpPr>
        <p:spPr>
          <a:xfrm>
            <a:off x="8602388" y="462336"/>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3" name="Google Shape;423;p12"/>
          <p:cNvGrpSpPr/>
          <p:nvPr/>
        </p:nvGrpSpPr>
        <p:grpSpPr>
          <a:xfrm flipH="1" rot="10800000">
            <a:off x="33071" y="3156414"/>
            <a:ext cx="750214" cy="1960159"/>
            <a:chOff x="-768500" y="1852094"/>
            <a:chExt cx="379413" cy="991331"/>
          </a:xfrm>
        </p:grpSpPr>
        <p:sp>
          <p:nvSpPr>
            <p:cNvPr id="424" name="Google Shape;424;p12"/>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12"/>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12"/>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12"/>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12"/>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2"/>
            <p:cNvSpPr/>
            <p:nvPr/>
          </p:nvSpPr>
          <p:spPr>
            <a:xfrm>
              <a:off x="-415312" y="2040966"/>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12"/>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12"/>
            <p:cNvSpPr/>
            <p:nvPr/>
          </p:nvSpPr>
          <p:spPr>
            <a:xfrm>
              <a:off x="-614017" y="1852094"/>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2"/>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3" name="Google Shape;433;p12"/>
          <p:cNvGrpSpPr/>
          <p:nvPr/>
        </p:nvGrpSpPr>
        <p:grpSpPr>
          <a:xfrm rot="-5400000">
            <a:off x="228922" y="4839560"/>
            <a:ext cx="108351" cy="110850"/>
            <a:chOff x="1122625" y="4316475"/>
            <a:chExt cx="32700" cy="33450"/>
          </a:xfrm>
        </p:grpSpPr>
        <p:sp>
          <p:nvSpPr>
            <p:cNvPr id="434" name="Google Shape;434;p12"/>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12"/>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6" name="Google Shape;436;p12"/>
          <p:cNvGrpSpPr/>
          <p:nvPr/>
        </p:nvGrpSpPr>
        <p:grpSpPr>
          <a:xfrm rot="-5400000">
            <a:off x="523347" y="2960460"/>
            <a:ext cx="108351" cy="110850"/>
            <a:chOff x="1122625" y="4316475"/>
            <a:chExt cx="32700" cy="33450"/>
          </a:xfrm>
        </p:grpSpPr>
        <p:sp>
          <p:nvSpPr>
            <p:cNvPr id="437" name="Google Shape;437;p12"/>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2"/>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9" name="Google Shape;439;p12"/>
          <p:cNvGrpSpPr/>
          <p:nvPr/>
        </p:nvGrpSpPr>
        <p:grpSpPr>
          <a:xfrm rot="-5400000">
            <a:off x="8086522" y="768135"/>
            <a:ext cx="108351" cy="110850"/>
            <a:chOff x="1122625" y="4316475"/>
            <a:chExt cx="32700" cy="33450"/>
          </a:xfrm>
        </p:grpSpPr>
        <p:sp>
          <p:nvSpPr>
            <p:cNvPr id="440" name="Google Shape;440;p12"/>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12"/>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2" name="Google Shape;442;p12"/>
          <p:cNvGrpSpPr/>
          <p:nvPr/>
        </p:nvGrpSpPr>
        <p:grpSpPr>
          <a:xfrm rot="-5400000">
            <a:off x="8543722" y="82335"/>
            <a:ext cx="108351" cy="110850"/>
            <a:chOff x="1122625" y="4316475"/>
            <a:chExt cx="32700" cy="33450"/>
          </a:xfrm>
        </p:grpSpPr>
        <p:sp>
          <p:nvSpPr>
            <p:cNvPr id="443" name="Google Shape;443;p12"/>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12"/>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5" name="Google Shape;445;p12"/>
          <p:cNvGrpSpPr/>
          <p:nvPr/>
        </p:nvGrpSpPr>
        <p:grpSpPr>
          <a:xfrm flipH="1" rot="5400000">
            <a:off x="7012271" y="-430223"/>
            <a:ext cx="813214" cy="2020059"/>
            <a:chOff x="-768500" y="1821800"/>
            <a:chExt cx="411275" cy="1021625"/>
          </a:xfrm>
        </p:grpSpPr>
        <p:sp>
          <p:nvSpPr>
            <p:cNvPr id="446" name="Google Shape;446;p12"/>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2"/>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2"/>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2"/>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2"/>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2"/>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2"/>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2"/>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12"/>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5" name="Google Shape;455;p12"/>
          <p:cNvSpPr/>
          <p:nvPr/>
        </p:nvSpPr>
        <p:spPr>
          <a:xfrm>
            <a:off x="845838" y="469124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456" name="Shape 456"/>
        <p:cNvGrpSpPr/>
        <p:nvPr/>
      </p:nvGrpSpPr>
      <p:grpSpPr>
        <a:xfrm>
          <a:off x="0" y="0"/>
          <a:ext cx="0" cy="0"/>
          <a:chOff x="0" y="0"/>
          <a:chExt cx="0" cy="0"/>
        </a:xfrm>
      </p:grpSpPr>
      <p:sp>
        <p:nvSpPr>
          <p:cNvPr id="457" name="Google Shape;457;p1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458" name="Google Shape;458;p13"/>
          <p:cNvSpPr txBox="1"/>
          <p:nvPr>
            <p:ph idx="1" type="subTitle"/>
          </p:nvPr>
        </p:nvSpPr>
        <p:spPr>
          <a:xfrm>
            <a:off x="5953975" y="1530625"/>
            <a:ext cx="24699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2400">
                <a:solidFill>
                  <a:schemeClr val="lt2"/>
                </a:solidFill>
                <a:latin typeface="Bebas Neue"/>
                <a:ea typeface="Bebas Neue"/>
                <a:cs typeface="Bebas Neue"/>
                <a:sym typeface="Bebas Neue"/>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59" name="Google Shape;459;p13"/>
          <p:cNvSpPr txBox="1"/>
          <p:nvPr>
            <p:ph idx="2" type="subTitle"/>
          </p:nvPr>
        </p:nvSpPr>
        <p:spPr>
          <a:xfrm>
            <a:off x="5953975" y="2695250"/>
            <a:ext cx="24699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2400">
                <a:solidFill>
                  <a:schemeClr val="lt2"/>
                </a:solidFill>
                <a:latin typeface="Bebas Neue"/>
                <a:ea typeface="Bebas Neue"/>
                <a:cs typeface="Bebas Neue"/>
                <a:sym typeface="Bebas Neue"/>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0" name="Google Shape;460;p13"/>
          <p:cNvSpPr txBox="1"/>
          <p:nvPr>
            <p:ph idx="3" type="subTitle"/>
          </p:nvPr>
        </p:nvSpPr>
        <p:spPr>
          <a:xfrm>
            <a:off x="5953975" y="3810050"/>
            <a:ext cx="24699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bas Neue"/>
              <a:buNone/>
              <a:defRPr b="1" sz="2400">
                <a:solidFill>
                  <a:schemeClr val="lt2"/>
                </a:solidFill>
                <a:latin typeface="Bebas Neue"/>
                <a:ea typeface="Bebas Neue"/>
                <a:cs typeface="Bebas Neue"/>
                <a:sym typeface="Bebas Neue"/>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1" name="Google Shape;461;p13"/>
          <p:cNvSpPr txBox="1"/>
          <p:nvPr>
            <p:ph idx="4" type="subTitle"/>
          </p:nvPr>
        </p:nvSpPr>
        <p:spPr>
          <a:xfrm>
            <a:off x="1519075" y="1530625"/>
            <a:ext cx="44349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2" name="Google Shape;462;p13"/>
          <p:cNvSpPr txBox="1"/>
          <p:nvPr>
            <p:ph idx="5" type="subTitle"/>
          </p:nvPr>
        </p:nvSpPr>
        <p:spPr>
          <a:xfrm>
            <a:off x="1519075" y="2695248"/>
            <a:ext cx="44349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3" name="Google Shape;463;p13"/>
          <p:cNvSpPr txBox="1"/>
          <p:nvPr>
            <p:ph idx="6" type="subTitle"/>
          </p:nvPr>
        </p:nvSpPr>
        <p:spPr>
          <a:xfrm>
            <a:off x="1519075" y="3810050"/>
            <a:ext cx="44349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464" name="Google Shape;464;p13"/>
          <p:cNvGrpSpPr/>
          <p:nvPr/>
        </p:nvGrpSpPr>
        <p:grpSpPr>
          <a:xfrm flipH="1">
            <a:off x="8231596" y="133089"/>
            <a:ext cx="813214" cy="2020059"/>
            <a:chOff x="-768500" y="1821800"/>
            <a:chExt cx="411275" cy="1021625"/>
          </a:xfrm>
        </p:grpSpPr>
        <p:sp>
          <p:nvSpPr>
            <p:cNvPr id="465" name="Google Shape;465;p13"/>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3"/>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3"/>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13"/>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13"/>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3"/>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13"/>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3"/>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13"/>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4" name="Google Shape;474;p13"/>
          <p:cNvGrpSpPr/>
          <p:nvPr/>
        </p:nvGrpSpPr>
        <p:grpSpPr>
          <a:xfrm flipH="1" rot="-5400000">
            <a:off x="6914171" y="-603411"/>
            <a:ext cx="813214" cy="2020059"/>
            <a:chOff x="-768500" y="1821800"/>
            <a:chExt cx="411275" cy="1021625"/>
          </a:xfrm>
        </p:grpSpPr>
        <p:sp>
          <p:nvSpPr>
            <p:cNvPr id="475" name="Google Shape;475;p13"/>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3"/>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3"/>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3"/>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3"/>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3"/>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3"/>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3"/>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3"/>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4" name="Google Shape;484;p13"/>
          <p:cNvGrpSpPr/>
          <p:nvPr/>
        </p:nvGrpSpPr>
        <p:grpSpPr>
          <a:xfrm>
            <a:off x="8881111" y="3267938"/>
            <a:ext cx="108351" cy="110850"/>
            <a:chOff x="1122625" y="4316475"/>
            <a:chExt cx="32700" cy="33450"/>
          </a:xfrm>
        </p:grpSpPr>
        <p:sp>
          <p:nvSpPr>
            <p:cNvPr id="485" name="Google Shape;485;p13"/>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3"/>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7" name="Google Shape;487;p13"/>
          <p:cNvGrpSpPr/>
          <p:nvPr/>
        </p:nvGrpSpPr>
        <p:grpSpPr>
          <a:xfrm>
            <a:off x="8936436" y="351175"/>
            <a:ext cx="108351" cy="110850"/>
            <a:chOff x="1122625" y="4316475"/>
            <a:chExt cx="32700" cy="33450"/>
          </a:xfrm>
        </p:grpSpPr>
        <p:sp>
          <p:nvSpPr>
            <p:cNvPr id="488" name="Google Shape;488;p13"/>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3"/>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0" name="Google Shape;490;p13"/>
          <p:cNvGrpSpPr/>
          <p:nvPr/>
        </p:nvGrpSpPr>
        <p:grpSpPr>
          <a:xfrm>
            <a:off x="6538961" y="133088"/>
            <a:ext cx="108351" cy="110850"/>
            <a:chOff x="1122625" y="4316475"/>
            <a:chExt cx="32700" cy="33450"/>
          </a:xfrm>
        </p:grpSpPr>
        <p:sp>
          <p:nvSpPr>
            <p:cNvPr id="491" name="Google Shape;491;p13"/>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13"/>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3" name="Google Shape;493;p13"/>
          <p:cNvGrpSpPr/>
          <p:nvPr/>
        </p:nvGrpSpPr>
        <p:grpSpPr>
          <a:xfrm>
            <a:off x="126136" y="4382738"/>
            <a:ext cx="108351" cy="110850"/>
            <a:chOff x="1122625" y="4316475"/>
            <a:chExt cx="32700" cy="33450"/>
          </a:xfrm>
        </p:grpSpPr>
        <p:sp>
          <p:nvSpPr>
            <p:cNvPr id="494" name="Google Shape;494;p13"/>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3"/>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6" name="Google Shape;496;p13"/>
          <p:cNvGrpSpPr/>
          <p:nvPr/>
        </p:nvGrpSpPr>
        <p:grpSpPr>
          <a:xfrm>
            <a:off x="471036" y="1329763"/>
            <a:ext cx="108351" cy="110850"/>
            <a:chOff x="1122625" y="4316475"/>
            <a:chExt cx="32700" cy="33450"/>
          </a:xfrm>
        </p:grpSpPr>
        <p:sp>
          <p:nvSpPr>
            <p:cNvPr id="497" name="Google Shape;497;p13"/>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3"/>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9" name="Google Shape;499;p13"/>
          <p:cNvGrpSpPr/>
          <p:nvPr/>
        </p:nvGrpSpPr>
        <p:grpSpPr>
          <a:xfrm>
            <a:off x="210963" y="4727375"/>
            <a:ext cx="628475" cy="306000"/>
            <a:chOff x="2770825" y="4405625"/>
            <a:chExt cx="628475" cy="306000"/>
          </a:xfrm>
        </p:grpSpPr>
        <p:sp>
          <p:nvSpPr>
            <p:cNvPr id="500" name="Google Shape;500;p13"/>
            <p:cNvSpPr/>
            <p:nvPr/>
          </p:nvSpPr>
          <p:spPr>
            <a:xfrm>
              <a:off x="2770825" y="4555825"/>
              <a:ext cx="395950" cy="155800"/>
            </a:xfrm>
            <a:custGeom>
              <a:rect b="b" l="l" r="r" t="t"/>
              <a:pathLst>
                <a:path extrusionOk="0" h="6232" w="15838">
                  <a:moveTo>
                    <a:pt x="3101" y="1"/>
                  </a:moveTo>
                  <a:cubicBezTo>
                    <a:pt x="2220" y="1"/>
                    <a:pt x="1460" y="365"/>
                    <a:pt x="913" y="912"/>
                  </a:cubicBezTo>
                  <a:cubicBezTo>
                    <a:pt x="335" y="1490"/>
                    <a:pt x="1" y="2250"/>
                    <a:pt x="1" y="3131"/>
                  </a:cubicBezTo>
                  <a:cubicBezTo>
                    <a:pt x="1" y="4834"/>
                    <a:pt x="1399" y="6232"/>
                    <a:pt x="3101" y="6232"/>
                  </a:cubicBezTo>
                  <a:lnTo>
                    <a:pt x="12706" y="6232"/>
                  </a:lnTo>
                  <a:cubicBezTo>
                    <a:pt x="13588" y="6232"/>
                    <a:pt x="14348" y="5897"/>
                    <a:pt x="14925" y="5320"/>
                  </a:cubicBezTo>
                  <a:cubicBezTo>
                    <a:pt x="15503" y="4773"/>
                    <a:pt x="15837" y="4013"/>
                    <a:pt x="15837" y="3131"/>
                  </a:cubicBezTo>
                  <a:cubicBezTo>
                    <a:pt x="15837" y="1429"/>
                    <a:pt x="14439" y="61"/>
                    <a:pt x="1270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3"/>
            <p:cNvSpPr/>
            <p:nvPr/>
          </p:nvSpPr>
          <p:spPr>
            <a:xfrm>
              <a:off x="2969175" y="4555825"/>
              <a:ext cx="197600" cy="155800"/>
            </a:xfrm>
            <a:custGeom>
              <a:rect b="b" l="l" r="r" t="t"/>
              <a:pathLst>
                <a:path extrusionOk="0" h="6232" w="7904">
                  <a:moveTo>
                    <a:pt x="0" y="1"/>
                  </a:moveTo>
                  <a:lnTo>
                    <a:pt x="0" y="6232"/>
                  </a:lnTo>
                  <a:lnTo>
                    <a:pt x="4772" y="6232"/>
                  </a:lnTo>
                  <a:cubicBezTo>
                    <a:pt x="5654" y="6232"/>
                    <a:pt x="6414" y="5897"/>
                    <a:pt x="6991" y="5320"/>
                  </a:cubicBezTo>
                  <a:cubicBezTo>
                    <a:pt x="7569" y="4773"/>
                    <a:pt x="7903" y="4013"/>
                    <a:pt x="7903" y="3131"/>
                  </a:cubicBezTo>
                  <a:cubicBezTo>
                    <a:pt x="7903" y="1429"/>
                    <a:pt x="6505" y="61"/>
                    <a:pt x="477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3"/>
            <p:cNvSpPr/>
            <p:nvPr/>
          </p:nvSpPr>
          <p:spPr>
            <a:xfrm>
              <a:off x="3035275" y="4405625"/>
              <a:ext cx="364025" cy="304000"/>
            </a:xfrm>
            <a:custGeom>
              <a:rect b="b" l="l" r="r" t="t"/>
              <a:pathLst>
                <a:path extrusionOk="0" h="12160" w="14561">
                  <a:moveTo>
                    <a:pt x="3561" y="0"/>
                  </a:moveTo>
                  <a:cubicBezTo>
                    <a:pt x="3438" y="0"/>
                    <a:pt x="3315" y="7"/>
                    <a:pt x="3192" y="21"/>
                  </a:cubicBezTo>
                  <a:cubicBezTo>
                    <a:pt x="2402" y="81"/>
                    <a:pt x="1642" y="477"/>
                    <a:pt x="1095" y="1145"/>
                  </a:cubicBezTo>
                  <a:cubicBezTo>
                    <a:pt x="1" y="2483"/>
                    <a:pt x="274" y="4458"/>
                    <a:pt x="1612" y="5522"/>
                  </a:cubicBezTo>
                  <a:lnTo>
                    <a:pt x="9119" y="11480"/>
                  </a:lnTo>
                  <a:cubicBezTo>
                    <a:pt x="9707" y="11961"/>
                    <a:pt x="10412" y="12160"/>
                    <a:pt x="11110" y="12160"/>
                  </a:cubicBezTo>
                  <a:cubicBezTo>
                    <a:pt x="11207" y="12160"/>
                    <a:pt x="11303" y="12156"/>
                    <a:pt x="11399" y="12149"/>
                  </a:cubicBezTo>
                  <a:cubicBezTo>
                    <a:pt x="12220" y="12027"/>
                    <a:pt x="12980" y="11632"/>
                    <a:pt x="13496" y="10963"/>
                  </a:cubicBezTo>
                  <a:cubicBezTo>
                    <a:pt x="14560" y="9595"/>
                    <a:pt x="14347" y="7650"/>
                    <a:pt x="13010" y="6617"/>
                  </a:cubicBezTo>
                  <a:lnTo>
                    <a:pt x="5472" y="659"/>
                  </a:lnTo>
                  <a:cubicBezTo>
                    <a:pt x="4929" y="220"/>
                    <a:pt x="4255" y="0"/>
                    <a:pt x="356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3"/>
            <p:cNvSpPr/>
            <p:nvPr/>
          </p:nvSpPr>
          <p:spPr>
            <a:xfrm>
              <a:off x="3169775" y="4497325"/>
              <a:ext cx="229525" cy="212300"/>
            </a:xfrm>
            <a:custGeom>
              <a:rect b="b" l="l" r="r" t="t"/>
              <a:pathLst>
                <a:path extrusionOk="0" h="8492" w="9181">
                  <a:moveTo>
                    <a:pt x="3861" y="0"/>
                  </a:moveTo>
                  <a:lnTo>
                    <a:pt x="1" y="4863"/>
                  </a:lnTo>
                  <a:lnTo>
                    <a:pt x="3739" y="7812"/>
                  </a:lnTo>
                  <a:cubicBezTo>
                    <a:pt x="4327" y="8293"/>
                    <a:pt x="5032" y="8492"/>
                    <a:pt x="5730" y="8492"/>
                  </a:cubicBezTo>
                  <a:cubicBezTo>
                    <a:pt x="5827" y="8492"/>
                    <a:pt x="5923" y="8488"/>
                    <a:pt x="6019" y="8481"/>
                  </a:cubicBezTo>
                  <a:cubicBezTo>
                    <a:pt x="6840" y="8359"/>
                    <a:pt x="7600" y="7964"/>
                    <a:pt x="8116" y="7295"/>
                  </a:cubicBezTo>
                  <a:cubicBezTo>
                    <a:pt x="9180" y="5927"/>
                    <a:pt x="8967" y="3982"/>
                    <a:pt x="7630" y="2949"/>
                  </a:cubicBezTo>
                  <a:lnTo>
                    <a:pt x="386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3"/>
            <p:cNvSpPr/>
            <p:nvPr/>
          </p:nvSpPr>
          <p:spPr>
            <a:xfrm>
              <a:off x="3128750" y="4459875"/>
              <a:ext cx="189225" cy="145825"/>
            </a:xfrm>
            <a:custGeom>
              <a:rect b="b" l="l" r="r" t="t"/>
              <a:pathLst>
                <a:path extrusionOk="0" h="5833" w="7569">
                  <a:moveTo>
                    <a:pt x="1201" y="1"/>
                  </a:moveTo>
                  <a:cubicBezTo>
                    <a:pt x="871" y="1"/>
                    <a:pt x="540" y="155"/>
                    <a:pt x="335" y="434"/>
                  </a:cubicBezTo>
                  <a:cubicBezTo>
                    <a:pt x="0" y="890"/>
                    <a:pt x="122" y="1529"/>
                    <a:pt x="578" y="1863"/>
                  </a:cubicBezTo>
                  <a:lnTo>
                    <a:pt x="5775" y="5632"/>
                  </a:lnTo>
                  <a:cubicBezTo>
                    <a:pt x="5960" y="5767"/>
                    <a:pt x="6174" y="5833"/>
                    <a:pt x="6386" y="5833"/>
                  </a:cubicBezTo>
                  <a:cubicBezTo>
                    <a:pt x="6698" y="5833"/>
                    <a:pt x="7005" y="5691"/>
                    <a:pt x="7204" y="5419"/>
                  </a:cubicBezTo>
                  <a:cubicBezTo>
                    <a:pt x="7569" y="4963"/>
                    <a:pt x="7447" y="4295"/>
                    <a:pt x="6991" y="3960"/>
                  </a:cubicBezTo>
                  <a:lnTo>
                    <a:pt x="1794" y="191"/>
                  </a:lnTo>
                  <a:cubicBezTo>
                    <a:pt x="1617" y="62"/>
                    <a:pt x="1409" y="1"/>
                    <a:pt x="1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3"/>
            <p:cNvSpPr/>
            <p:nvPr/>
          </p:nvSpPr>
          <p:spPr>
            <a:xfrm>
              <a:off x="2856700" y="4596100"/>
              <a:ext cx="212025" cy="50950"/>
            </a:xfrm>
            <a:custGeom>
              <a:rect b="b" l="l" r="r" t="t"/>
              <a:pathLst>
                <a:path extrusionOk="0" h="2038" w="8481">
                  <a:moveTo>
                    <a:pt x="1034" y="1"/>
                  </a:moveTo>
                  <a:cubicBezTo>
                    <a:pt x="457" y="1"/>
                    <a:pt x="1" y="457"/>
                    <a:pt x="1" y="1034"/>
                  </a:cubicBezTo>
                  <a:cubicBezTo>
                    <a:pt x="1" y="1581"/>
                    <a:pt x="457" y="2037"/>
                    <a:pt x="1034" y="2037"/>
                  </a:cubicBezTo>
                  <a:lnTo>
                    <a:pt x="7448" y="2037"/>
                  </a:lnTo>
                  <a:cubicBezTo>
                    <a:pt x="8025" y="2037"/>
                    <a:pt x="8481" y="1551"/>
                    <a:pt x="8481" y="1034"/>
                  </a:cubicBezTo>
                  <a:cubicBezTo>
                    <a:pt x="8481" y="457"/>
                    <a:pt x="8025" y="1"/>
                    <a:pt x="74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6" name="Google Shape;506;p13"/>
          <p:cNvSpPr/>
          <p:nvPr/>
        </p:nvSpPr>
        <p:spPr>
          <a:xfrm>
            <a:off x="7830888" y="13309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7" name="Google Shape;507;p13"/>
          <p:cNvGrpSpPr/>
          <p:nvPr/>
        </p:nvGrpSpPr>
        <p:grpSpPr>
          <a:xfrm flipH="1">
            <a:off x="8330796" y="1866189"/>
            <a:ext cx="813214" cy="2020059"/>
            <a:chOff x="-768500" y="1821800"/>
            <a:chExt cx="411275" cy="1021625"/>
          </a:xfrm>
        </p:grpSpPr>
        <p:sp>
          <p:nvSpPr>
            <p:cNvPr id="508" name="Google Shape;508;p13"/>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3"/>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3"/>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3"/>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3"/>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3"/>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3"/>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3"/>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3"/>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17" name="Shape 517"/>
        <p:cNvGrpSpPr/>
        <p:nvPr/>
      </p:nvGrpSpPr>
      <p:grpSpPr>
        <a:xfrm>
          <a:off x="0" y="0"/>
          <a:ext cx="0" cy="0"/>
          <a:chOff x="0" y="0"/>
          <a:chExt cx="0" cy="0"/>
        </a:xfrm>
      </p:grpSpPr>
      <p:sp>
        <p:nvSpPr>
          <p:cNvPr id="518" name="Google Shape;518;p1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519" name="Google Shape;519;p14"/>
          <p:cNvSpPr txBox="1"/>
          <p:nvPr>
            <p:ph idx="1" type="subTitle"/>
          </p:nvPr>
        </p:nvSpPr>
        <p:spPr>
          <a:xfrm>
            <a:off x="720000" y="2147750"/>
            <a:ext cx="3121500" cy="191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520" name="Google Shape;520;p14"/>
          <p:cNvGrpSpPr/>
          <p:nvPr/>
        </p:nvGrpSpPr>
        <p:grpSpPr>
          <a:xfrm flipH="1" rot="-5400000">
            <a:off x="7588846" y="-530086"/>
            <a:ext cx="813214" cy="2020059"/>
            <a:chOff x="-768500" y="1821800"/>
            <a:chExt cx="411275" cy="1021625"/>
          </a:xfrm>
        </p:grpSpPr>
        <p:sp>
          <p:nvSpPr>
            <p:cNvPr id="521" name="Google Shape;521;p14"/>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4"/>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4"/>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4"/>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4"/>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4"/>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4"/>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4"/>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4"/>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0" name="Google Shape;530;p14"/>
          <p:cNvGrpSpPr/>
          <p:nvPr/>
        </p:nvGrpSpPr>
        <p:grpSpPr>
          <a:xfrm flipH="1" rot="5400000">
            <a:off x="752921" y="3598464"/>
            <a:ext cx="813214" cy="2020059"/>
            <a:chOff x="-768500" y="1821800"/>
            <a:chExt cx="411275" cy="1021625"/>
          </a:xfrm>
        </p:grpSpPr>
        <p:sp>
          <p:nvSpPr>
            <p:cNvPr id="531" name="Google Shape;531;p14"/>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4"/>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4"/>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4"/>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4"/>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4"/>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4"/>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4"/>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4"/>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0" name="Google Shape;540;p14"/>
          <p:cNvGrpSpPr/>
          <p:nvPr/>
        </p:nvGrpSpPr>
        <p:grpSpPr>
          <a:xfrm>
            <a:off x="149511" y="4904238"/>
            <a:ext cx="108351" cy="110850"/>
            <a:chOff x="1122625" y="4316475"/>
            <a:chExt cx="32700" cy="33450"/>
          </a:xfrm>
        </p:grpSpPr>
        <p:sp>
          <p:nvSpPr>
            <p:cNvPr id="541" name="Google Shape;541;p1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1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3" name="Google Shape;543;p14"/>
          <p:cNvGrpSpPr/>
          <p:nvPr/>
        </p:nvGrpSpPr>
        <p:grpSpPr>
          <a:xfrm>
            <a:off x="8812936" y="801338"/>
            <a:ext cx="108351" cy="110850"/>
            <a:chOff x="1122625" y="4316475"/>
            <a:chExt cx="32700" cy="33450"/>
          </a:xfrm>
        </p:grpSpPr>
        <p:sp>
          <p:nvSpPr>
            <p:cNvPr id="544" name="Google Shape;544;p1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1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6" name="Google Shape;546;p14"/>
          <p:cNvGrpSpPr/>
          <p:nvPr/>
        </p:nvGrpSpPr>
        <p:grpSpPr>
          <a:xfrm>
            <a:off x="8612411" y="4389038"/>
            <a:ext cx="108351" cy="110850"/>
            <a:chOff x="1122625" y="4316475"/>
            <a:chExt cx="32700" cy="33450"/>
          </a:xfrm>
        </p:grpSpPr>
        <p:sp>
          <p:nvSpPr>
            <p:cNvPr id="547" name="Google Shape;547;p1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9" name="Google Shape;549;p14"/>
          <p:cNvGrpSpPr/>
          <p:nvPr/>
        </p:nvGrpSpPr>
        <p:grpSpPr>
          <a:xfrm>
            <a:off x="505136" y="3885313"/>
            <a:ext cx="108351" cy="110850"/>
            <a:chOff x="1122625" y="4316475"/>
            <a:chExt cx="32700" cy="33450"/>
          </a:xfrm>
        </p:grpSpPr>
        <p:sp>
          <p:nvSpPr>
            <p:cNvPr id="550" name="Google Shape;550;p1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52" name="Google Shape;552;p14"/>
          <p:cNvGrpSpPr/>
          <p:nvPr/>
        </p:nvGrpSpPr>
        <p:grpSpPr>
          <a:xfrm>
            <a:off x="1896786" y="4793388"/>
            <a:ext cx="108351" cy="110850"/>
            <a:chOff x="1122625" y="4316475"/>
            <a:chExt cx="32700" cy="33450"/>
          </a:xfrm>
        </p:grpSpPr>
        <p:sp>
          <p:nvSpPr>
            <p:cNvPr id="553" name="Google Shape;553;p1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5" name="Google Shape;555;p14"/>
          <p:cNvSpPr/>
          <p:nvPr/>
        </p:nvSpPr>
        <p:spPr>
          <a:xfrm>
            <a:off x="8412225" y="130811"/>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4"/>
          <p:cNvSpPr/>
          <p:nvPr/>
        </p:nvSpPr>
        <p:spPr>
          <a:xfrm>
            <a:off x="2302363" y="4656261"/>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7" name="Google Shape;557;p14"/>
          <p:cNvGrpSpPr/>
          <p:nvPr/>
        </p:nvGrpSpPr>
        <p:grpSpPr>
          <a:xfrm>
            <a:off x="7212736" y="267938"/>
            <a:ext cx="108351" cy="110850"/>
            <a:chOff x="1122625" y="4316475"/>
            <a:chExt cx="32700" cy="33450"/>
          </a:xfrm>
        </p:grpSpPr>
        <p:sp>
          <p:nvSpPr>
            <p:cNvPr id="558" name="Google Shape;558;p1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1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0" name="Google Shape;560;p14"/>
          <p:cNvSpPr/>
          <p:nvPr>
            <p:ph idx="2" type="pic"/>
          </p:nvPr>
        </p:nvSpPr>
        <p:spPr>
          <a:xfrm>
            <a:off x="4042900" y="1097600"/>
            <a:ext cx="4386000" cy="3510900"/>
          </a:xfrm>
          <a:prstGeom prst="rect">
            <a:avLst/>
          </a:prstGeom>
          <a:noFill/>
          <a:ln cap="flat" cmpd="sng" w="114300">
            <a:solidFill>
              <a:schemeClr val="dk2"/>
            </a:solidFill>
            <a:prstDash val="solid"/>
            <a:round/>
            <a:headEnd len="sm" w="sm" type="none"/>
            <a:tailEnd len="sm" w="sm" type="none"/>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61" name="Shape 561"/>
        <p:cNvGrpSpPr/>
        <p:nvPr/>
      </p:nvGrpSpPr>
      <p:grpSpPr>
        <a:xfrm>
          <a:off x="0" y="0"/>
          <a:ext cx="0" cy="0"/>
          <a:chOff x="0" y="0"/>
          <a:chExt cx="0" cy="0"/>
        </a:xfrm>
      </p:grpSpPr>
      <p:sp>
        <p:nvSpPr>
          <p:cNvPr id="562" name="Google Shape;562;p15"/>
          <p:cNvSpPr txBox="1"/>
          <p:nvPr>
            <p:ph type="title"/>
          </p:nvPr>
        </p:nvSpPr>
        <p:spPr>
          <a:xfrm>
            <a:off x="2201850" y="1504400"/>
            <a:ext cx="4740300" cy="18888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15000">
                <a:solidFill>
                  <a:schemeClr val="accent5"/>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63" name="Google Shape;563;p15"/>
          <p:cNvSpPr txBox="1"/>
          <p:nvPr>
            <p:ph idx="1" type="subTitle"/>
          </p:nvPr>
        </p:nvSpPr>
        <p:spPr>
          <a:xfrm>
            <a:off x="2044800" y="3499900"/>
            <a:ext cx="5054400" cy="74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564" name="Google Shape;564;p15"/>
          <p:cNvGrpSpPr/>
          <p:nvPr/>
        </p:nvGrpSpPr>
        <p:grpSpPr>
          <a:xfrm flipH="1">
            <a:off x="184387" y="2875733"/>
            <a:ext cx="813214" cy="2020059"/>
            <a:chOff x="-768500" y="1821800"/>
            <a:chExt cx="411275" cy="1021625"/>
          </a:xfrm>
        </p:grpSpPr>
        <p:sp>
          <p:nvSpPr>
            <p:cNvPr id="565" name="Google Shape;565;p15"/>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15"/>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15"/>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5"/>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5"/>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15"/>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15"/>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15"/>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5"/>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4" name="Google Shape;574;p15"/>
          <p:cNvGrpSpPr/>
          <p:nvPr/>
        </p:nvGrpSpPr>
        <p:grpSpPr>
          <a:xfrm rot="-5400000">
            <a:off x="777137" y="3038904"/>
            <a:ext cx="108351" cy="110850"/>
            <a:chOff x="1122625" y="4316475"/>
            <a:chExt cx="32700" cy="33450"/>
          </a:xfrm>
        </p:grpSpPr>
        <p:sp>
          <p:nvSpPr>
            <p:cNvPr id="575" name="Google Shape;575;p15"/>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576" name="Google Shape;576;p15"/>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
        <p:nvSpPr>
          <p:cNvPr id="577" name="Google Shape;577;p15"/>
          <p:cNvSpPr/>
          <p:nvPr/>
        </p:nvSpPr>
        <p:spPr>
          <a:xfrm rot="-5400000">
            <a:off x="630968" y="235001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8" name="Google Shape;578;p15"/>
          <p:cNvGrpSpPr/>
          <p:nvPr/>
        </p:nvGrpSpPr>
        <p:grpSpPr>
          <a:xfrm flipH="1" rot="5400000">
            <a:off x="7702612" y="-529255"/>
            <a:ext cx="813214" cy="2020059"/>
            <a:chOff x="-768500" y="1821800"/>
            <a:chExt cx="411275" cy="1021625"/>
          </a:xfrm>
        </p:grpSpPr>
        <p:sp>
          <p:nvSpPr>
            <p:cNvPr id="579" name="Google Shape;579;p15"/>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15"/>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15"/>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15"/>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15"/>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15"/>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5"/>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5"/>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15"/>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8" name="Google Shape;588;p15"/>
          <p:cNvGrpSpPr/>
          <p:nvPr/>
        </p:nvGrpSpPr>
        <p:grpSpPr>
          <a:xfrm rot="-5400000">
            <a:off x="243737" y="4791504"/>
            <a:ext cx="108351" cy="110850"/>
            <a:chOff x="1122625" y="4316475"/>
            <a:chExt cx="32700" cy="33450"/>
          </a:xfrm>
        </p:grpSpPr>
        <p:sp>
          <p:nvSpPr>
            <p:cNvPr id="589" name="Google Shape;589;p15"/>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590" name="Google Shape;590;p15"/>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591" name="Google Shape;591;p15"/>
          <p:cNvGrpSpPr/>
          <p:nvPr/>
        </p:nvGrpSpPr>
        <p:grpSpPr>
          <a:xfrm rot="-5400000">
            <a:off x="167537" y="2276904"/>
            <a:ext cx="108351" cy="110850"/>
            <a:chOff x="1122625" y="4316475"/>
            <a:chExt cx="32700" cy="33450"/>
          </a:xfrm>
        </p:grpSpPr>
        <p:sp>
          <p:nvSpPr>
            <p:cNvPr id="592" name="Google Shape;592;p15"/>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593" name="Google Shape;593;p15"/>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594" name="Google Shape;594;p15"/>
          <p:cNvGrpSpPr/>
          <p:nvPr/>
        </p:nvGrpSpPr>
        <p:grpSpPr>
          <a:xfrm rot="3740139">
            <a:off x="633341" y="4448234"/>
            <a:ext cx="395958" cy="155803"/>
            <a:chOff x="2770825" y="4555825"/>
            <a:chExt cx="395950" cy="155800"/>
          </a:xfrm>
        </p:grpSpPr>
        <p:sp>
          <p:nvSpPr>
            <p:cNvPr id="595" name="Google Shape;595;p15"/>
            <p:cNvSpPr/>
            <p:nvPr/>
          </p:nvSpPr>
          <p:spPr>
            <a:xfrm>
              <a:off x="2770825" y="4555825"/>
              <a:ext cx="395950" cy="155800"/>
            </a:xfrm>
            <a:custGeom>
              <a:rect b="b" l="l" r="r" t="t"/>
              <a:pathLst>
                <a:path extrusionOk="0" h="6232" w="15838">
                  <a:moveTo>
                    <a:pt x="3101" y="1"/>
                  </a:moveTo>
                  <a:cubicBezTo>
                    <a:pt x="2220" y="1"/>
                    <a:pt x="1460" y="365"/>
                    <a:pt x="913" y="912"/>
                  </a:cubicBezTo>
                  <a:cubicBezTo>
                    <a:pt x="335" y="1490"/>
                    <a:pt x="1" y="2250"/>
                    <a:pt x="1" y="3131"/>
                  </a:cubicBezTo>
                  <a:cubicBezTo>
                    <a:pt x="1" y="4834"/>
                    <a:pt x="1399" y="6232"/>
                    <a:pt x="3101" y="6232"/>
                  </a:cubicBezTo>
                  <a:lnTo>
                    <a:pt x="12706" y="6232"/>
                  </a:lnTo>
                  <a:cubicBezTo>
                    <a:pt x="13588" y="6232"/>
                    <a:pt x="14348" y="5897"/>
                    <a:pt x="14925" y="5320"/>
                  </a:cubicBezTo>
                  <a:cubicBezTo>
                    <a:pt x="15503" y="4773"/>
                    <a:pt x="15837" y="4013"/>
                    <a:pt x="15837" y="3131"/>
                  </a:cubicBezTo>
                  <a:cubicBezTo>
                    <a:pt x="15837" y="1429"/>
                    <a:pt x="14439" y="61"/>
                    <a:pt x="1270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5"/>
            <p:cNvSpPr/>
            <p:nvPr/>
          </p:nvSpPr>
          <p:spPr>
            <a:xfrm>
              <a:off x="2969175" y="4555825"/>
              <a:ext cx="197600" cy="155800"/>
            </a:xfrm>
            <a:custGeom>
              <a:rect b="b" l="l" r="r" t="t"/>
              <a:pathLst>
                <a:path extrusionOk="0" h="6232" w="7904">
                  <a:moveTo>
                    <a:pt x="0" y="1"/>
                  </a:moveTo>
                  <a:lnTo>
                    <a:pt x="0" y="6232"/>
                  </a:lnTo>
                  <a:lnTo>
                    <a:pt x="4772" y="6232"/>
                  </a:lnTo>
                  <a:cubicBezTo>
                    <a:pt x="5654" y="6232"/>
                    <a:pt x="6414" y="5897"/>
                    <a:pt x="6991" y="5320"/>
                  </a:cubicBezTo>
                  <a:cubicBezTo>
                    <a:pt x="7569" y="4773"/>
                    <a:pt x="7903" y="4013"/>
                    <a:pt x="7903" y="3131"/>
                  </a:cubicBezTo>
                  <a:cubicBezTo>
                    <a:pt x="7903" y="1429"/>
                    <a:pt x="6505" y="61"/>
                    <a:pt x="477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5"/>
            <p:cNvSpPr/>
            <p:nvPr/>
          </p:nvSpPr>
          <p:spPr>
            <a:xfrm>
              <a:off x="2856700" y="4596100"/>
              <a:ext cx="212025" cy="50950"/>
            </a:xfrm>
            <a:custGeom>
              <a:rect b="b" l="l" r="r" t="t"/>
              <a:pathLst>
                <a:path extrusionOk="0" h="2038" w="8481">
                  <a:moveTo>
                    <a:pt x="1034" y="1"/>
                  </a:moveTo>
                  <a:cubicBezTo>
                    <a:pt x="457" y="1"/>
                    <a:pt x="1" y="457"/>
                    <a:pt x="1" y="1034"/>
                  </a:cubicBezTo>
                  <a:cubicBezTo>
                    <a:pt x="1" y="1581"/>
                    <a:pt x="457" y="2037"/>
                    <a:pt x="1034" y="2037"/>
                  </a:cubicBezTo>
                  <a:lnTo>
                    <a:pt x="7448" y="2037"/>
                  </a:lnTo>
                  <a:cubicBezTo>
                    <a:pt x="8025" y="2037"/>
                    <a:pt x="8481" y="1551"/>
                    <a:pt x="8481" y="1034"/>
                  </a:cubicBezTo>
                  <a:cubicBezTo>
                    <a:pt x="8481" y="457"/>
                    <a:pt x="8025" y="1"/>
                    <a:pt x="74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8" name="Google Shape;598;p15"/>
          <p:cNvGrpSpPr/>
          <p:nvPr/>
        </p:nvGrpSpPr>
        <p:grpSpPr>
          <a:xfrm rot="3421119">
            <a:off x="321722" y="1821981"/>
            <a:ext cx="364048" cy="304019"/>
            <a:chOff x="3035275" y="4405625"/>
            <a:chExt cx="364025" cy="304000"/>
          </a:xfrm>
        </p:grpSpPr>
        <p:sp>
          <p:nvSpPr>
            <p:cNvPr id="599" name="Google Shape;599;p15"/>
            <p:cNvSpPr/>
            <p:nvPr/>
          </p:nvSpPr>
          <p:spPr>
            <a:xfrm>
              <a:off x="3035275" y="4405625"/>
              <a:ext cx="364025" cy="304000"/>
            </a:xfrm>
            <a:custGeom>
              <a:rect b="b" l="l" r="r" t="t"/>
              <a:pathLst>
                <a:path extrusionOk="0" h="12160" w="14561">
                  <a:moveTo>
                    <a:pt x="3561" y="0"/>
                  </a:moveTo>
                  <a:cubicBezTo>
                    <a:pt x="3438" y="0"/>
                    <a:pt x="3315" y="7"/>
                    <a:pt x="3192" y="21"/>
                  </a:cubicBezTo>
                  <a:cubicBezTo>
                    <a:pt x="2402" y="81"/>
                    <a:pt x="1642" y="477"/>
                    <a:pt x="1095" y="1145"/>
                  </a:cubicBezTo>
                  <a:cubicBezTo>
                    <a:pt x="1" y="2483"/>
                    <a:pt x="274" y="4458"/>
                    <a:pt x="1612" y="5522"/>
                  </a:cubicBezTo>
                  <a:lnTo>
                    <a:pt x="9119" y="11480"/>
                  </a:lnTo>
                  <a:cubicBezTo>
                    <a:pt x="9707" y="11961"/>
                    <a:pt x="10412" y="12160"/>
                    <a:pt x="11110" y="12160"/>
                  </a:cubicBezTo>
                  <a:cubicBezTo>
                    <a:pt x="11207" y="12160"/>
                    <a:pt x="11303" y="12156"/>
                    <a:pt x="11399" y="12149"/>
                  </a:cubicBezTo>
                  <a:cubicBezTo>
                    <a:pt x="12220" y="12027"/>
                    <a:pt x="12980" y="11632"/>
                    <a:pt x="13496" y="10963"/>
                  </a:cubicBezTo>
                  <a:cubicBezTo>
                    <a:pt x="14560" y="9595"/>
                    <a:pt x="14347" y="7650"/>
                    <a:pt x="13010" y="6617"/>
                  </a:cubicBezTo>
                  <a:lnTo>
                    <a:pt x="5472" y="659"/>
                  </a:lnTo>
                  <a:cubicBezTo>
                    <a:pt x="4929" y="220"/>
                    <a:pt x="4255" y="0"/>
                    <a:pt x="356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15"/>
            <p:cNvSpPr/>
            <p:nvPr/>
          </p:nvSpPr>
          <p:spPr>
            <a:xfrm>
              <a:off x="3169775" y="4497325"/>
              <a:ext cx="229525" cy="212300"/>
            </a:xfrm>
            <a:custGeom>
              <a:rect b="b" l="l" r="r" t="t"/>
              <a:pathLst>
                <a:path extrusionOk="0" h="8492" w="9181">
                  <a:moveTo>
                    <a:pt x="3861" y="0"/>
                  </a:moveTo>
                  <a:lnTo>
                    <a:pt x="1" y="4863"/>
                  </a:lnTo>
                  <a:lnTo>
                    <a:pt x="3739" y="7812"/>
                  </a:lnTo>
                  <a:cubicBezTo>
                    <a:pt x="4327" y="8293"/>
                    <a:pt x="5032" y="8492"/>
                    <a:pt x="5730" y="8492"/>
                  </a:cubicBezTo>
                  <a:cubicBezTo>
                    <a:pt x="5827" y="8492"/>
                    <a:pt x="5923" y="8488"/>
                    <a:pt x="6019" y="8481"/>
                  </a:cubicBezTo>
                  <a:cubicBezTo>
                    <a:pt x="6840" y="8359"/>
                    <a:pt x="7600" y="7964"/>
                    <a:pt x="8116" y="7295"/>
                  </a:cubicBezTo>
                  <a:cubicBezTo>
                    <a:pt x="9180" y="5927"/>
                    <a:pt x="8967" y="3982"/>
                    <a:pt x="7630" y="2949"/>
                  </a:cubicBezTo>
                  <a:lnTo>
                    <a:pt x="386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15"/>
            <p:cNvSpPr/>
            <p:nvPr/>
          </p:nvSpPr>
          <p:spPr>
            <a:xfrm>
              <a:off x="3128750" y="4459875"/>
              <a:ext cx="189225" cy="145825"/>
            </a:xfrm>
            <a:custGeom>
              <a:rect b="b" l="l" r="r" t="t"/>
              <a:pathLst>
                <a:path extrusionOk="0" h="5833" w="7569">
                  <a:moveTo>
                    <a:pt x="1201" y="1"/>
                  </a:moveTo>
                  <a:cubicBezTo>
                    <a:pt x="871" y="1"/>
                    <a:pt x="540" y="155"/>
                    <a:pt x="335" y="434"/>
                  </a:cubicBezTo>
                  <a:cubicBezTo>
                    <a:pt x="0" y="890"/>
                    <a:pt x="122" y="1529"/>
                    <a:pt x="578" y="1863"/>
                  </a:cubicBezTo>
                  <a:lnTo>
                    <a:pt x="5775" y="5632"/>
                  </a:lnTo>
                  <a:cubicBezTo>
                    <a:pt x="5960" y="5767"/>
                    <a:pt x="6174" y="5833"/>
                    <a:pt x="6386" y="5833"/>
                  </a:cubicBezTo>
                  <a:cubicBezTo>
                    <a:pt x="6698" y="5833"/>
                    <a:pt x="7005" y="5691"/>
                    <a:pt x="7204" y="5419"/>
                  </a:cubicBezTo>
                  <a:cubicBezTo>
                    <a:pt x="7569" y="4963"/>
                    <a:pt x="7447" y="4295"/>
                    <a:pt x="6991" y="3960"/>
                  </a:cubicBezTo>
                  <a:lnTo>
                    <a:pt x="1794" y="191"/>
                  </a:lnTo>
                  <a:cubicBezTo>
                    <a:pt x="1617" y="62"/>
                    <a:pt x="1409" y="1"/>
                    <a:pt x="1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02" name="Google Shape;602;p15"/>
          <p:cNvSpPr/>
          <p:nvPr/>
        </p:nvSpPr>
        <p:spPr>
          <a:xfrm rot="-5400000">
            <a:off x="6804018" y="24809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5"/>
          <p:cNvSpPr/>
          <p:nvPr/>
        </p:nvSpPr>
        <p:spPr>
          <a:xfrm rot="-5400000">
            <a:off x="6902680" y="449141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604" name="Shape 604"/>
        <p:cNvGrpSpPr/>
        <p:nvPr/>
      </p:nvGrpSpPr>
      <p:grpSpPr>
        <a:xfrm>
          <a:off x="0" y="0"/>
          <a:ext cx="0" cy="0"/>
          <a:chOff x="0" y="0"/>
          <a:chExt cx="0" cy="0"/>
        </a:xfrm>
      </p:grpSpPr>
      <p:sp>
        <p:nvSpPr>
          <p:cNvPr id="605" name="Google Shape;605;p16"/>
          <p:cNvSpPr txBox="1"/>
          <p:nvPr>
            <p:ph type="title"/>
          </p:nvPr>
        </p:nvSpPr>
        <p:spPr>
          <a:xfrm>
            <a:off x="2201200" y="2970588"/>
            <a:ext cx="6227700" cy="531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000"/>
              <a:buNone/>
              <a:defRPr sz="3000">
                <a:solidFill>
                  <a:schemeClr val="l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606" name="Google Shape;606;p16"/>
          <p:cNvSpPr txBox="1"/>
          <p:nvPr>
            <p:ph idx="1" type="subTitle"/>
          </p:nvPr>
        </p:nvSpPr>
        <p:spPr>
          <a:xfrm>
            <a:off x="2201200" y="1641013"/>
            <a:ext cx="6227700" cy="17403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500"/>
              <a:buNone/>
              <a:defRPr sz="2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grpSp>
        <p:nvGrpSpPr>
          <p:cNvPr id="607" name="Google Shape;607;p16"/>
          <p:cNvGrpSpPr/>
          <p:nvPr/>
        </p:nvGrpSpPr>
        <p:grpSpPr>
          <a:xfrm flipH="1" rot="10800000">
            <a:off x="107974" y="142270"/>
            <a:ext cx="813214" cy="2020059"/>
            <a:chOff x="-768500" y="1821800"/>
            <a:chExt cx="411275" cy="1021625"/>
          </a:xfrm>
        </p:grpSpPr>
        <p:sp>
          <p:nvSpPr>
            <p:cNvPr id="608" name="Google Shape;608;p16"/>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6"/>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6"/>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6"/>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6"/>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6"/>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6"/>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16"/>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6"/>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7" name="Google Shape;617;p16"/>
          <p:cNvGrpSpPr/>
          <p:nvPr/>
        </p:nvGrpSpPr>
        <p:grpSpPr>
          <a:xfrm flipH="1" rot="5400000">
            <a:off x="-284129" y="2571861"/>
            <a:ext cx="2167216" cy="1463550"/>
            <a:chOff x="-768500" y="1449699"/>
            <a:chExt cx="1096048" cy="740176"/>
          </a:xfrm>
        </p:grpSpPr>
        <p:sp>
          <p:nvSpPr>
            <p:cNvPr id="618" name="Google Shape;618;p16"/>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6"/>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6"/>
            <p:cNvSpPr/>
            <p:nvPr/>
          </p:nvSpPr>
          <p:spPr>
            <a:xfrm>
              <a:off x="85171" y="1449699"/>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16"/>
            <p:cNvSpPr/>
            <p:nvPr/>
          </p:nvSpPr>
          <p:spPr>
            <a:xfrm>
              <a:off x="10186" y="1564940"/>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6"/>
            <p:cNvSpPr/>
            <p:nvPr/>
          </p:nvSpPr>
          <p:spPr>
            <a:xfrm>
              <a:off x="193498" y="1770142"/>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6"/>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6"/>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6"/>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16"/>
            <p:cNvSpPr/>
            <p:nvPr/>
          </p:nvSpPr>
          <p:spPr>
            <a:xfrm>
              <a:off x="293248" y="1581967"/>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7" name="Google Shape;627;p16"/>
          <p:cNvGrpSpPr/>
          <p:nvPr/>
        </p:nvGrpSpPr>
        <p:grpSpPr>
          <a:xfrm rot="-5400000">
            <a:off x="243737" y="524304"/>
            <a:ext cx="108351" cy="110850"/>
            <a:chOff x="1122625" y="4316475"/>
            <a:chExt cx="32700" cy="33450"/>
          </a:xfrm>
        </p:grpSpPr>
        <p:sp>
          <p:nvSpPr>
            <p:cNvPr id="628" name="Google Shape;628;p1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629" name="Google Shape;629;p1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630" name="Google Shape;630;p16"/>
          <p:cNvGrpSpPr/>
          <p:nvPr/>
        </p:nvGrpSpPr>
        <p:grpSpPr>
          <a:xfrm rot="-5400000">
            <a:off x="1920137" y="4715304"/>
            <a:ext cx="108351" cy="110850"/>
            <a:chOff x="1122625" y="4316475"/>
            <a:chExt cx="32700" cy="33450"/>
          </a:xfrm>
        </p:grpSpPr>
        <p:sp>
          <p:nvSpPr>
            <p:cNvPr id="631" name="Google Shape;631;p1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632" name="Google Shape;632;p1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
        <p:nvSpPr>
          <p:cNvPr id="633" name="Google Shape;633;p16"/>
          <p:cNvSpPr/>
          <p:nvPr/>
        </p:nvSpPr>
        <p:spPr>
          <a:xfrm rot="-5400000">
            <a:off x="207318" y="461629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16"/>
          <p:cNvSpPr/>
          <p:nvPr/>
        </p:nvSpPr>
        <p:spPr>
          <a:xfrm rot="-5400000">
            <a:off x="8533718" y="32614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5" name="Google Shape;635;p16"/>
          <p:cNvGrpSpPr/>
          <p:nvPr/>
        </p:nvGrpSpPr>
        <p:grpSpPr>
          <a:xfrm flipH="1" rot="5400000">
            <a:off x="7669824" y="3653495"/>
            <a:ext cx="813214" cy="2020059"/>
            <a:chOff x="-768500" y="1821800"/>
            <a:chExt cx="411275" cy="1021625"/>
          </a:xfrm>
        </p:grpSpPr>
        <p:sp>
          <p:nvSpPr>
            <p:cNvPr id="636" name="Google Shape;636;p16"/>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6"/>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6"/>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6"/>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6"/>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6"/>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6"/>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6"/>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6"/>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5" name="Google Shape;645;p16"/>
          <p:cNvGrpSpPr/>
          <p:nvPr/>
        </p:nvGrpSpPr>
        <p:grpSpPr>
          <a:xfrm rot="-5400000">
            <a:off x="8679874" y="4147329"/>
            <a:ext cx="108351" cy="110850"/>
            <a:chOff x="1122625" y="4316475"/>
            <a:chExt cx="32700" cy="33450"/>
          </a:xfrm>
        </p:grpSpPr>
        <p:sp>
          <p:nvSpPr>
            <p:cNvPr id="646" name="Google Shape;646;p1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647" name="Google Shape;647;p1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648" name="Google Shape;648;p16"/>
          <p:cNvGrpSpPr/>
          <p:nvPr/>
        </p:nvGrpSpPr>
        <p:grpSpPr>
          <a:xfrm rot="-5400000">
            <a:off x="8198612" y="141029"/>
            <a:ext cx="108351" cy="110850"/>
            <a:chOff x="1122625" y="4316475"/>
            <a:chExt cx="32700" cy="33450"/>
          </a:xfrm>
        </p:grpSpPr>
        <p:sp>
          <p:nvSpPr>
            <p:cNvPr id="649" name="Google Shape;649;p1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650" name="Google Shape;650;p1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651" name="Google Shape;651;p16"/>
          <p:cNvGrpSpPr/>
          <p:nvPr/>
        </p:nvGrpSpPr>
        <p:grpSpPr>
          <a:xfrm rot="-5400000">
            <a:off x="7423912" y="4889204"/>
            <a:ext cx="108351" cy="110850"/>
            <a:chOff x="1122625" y="4316475"/>
            <a:chExt cx="32700" cy="33450"/>
          </a:xfrm>
        </p:grpSpPr>
        <p:sp>
          <p:nvSpPr>
            <p:cNvPr id="652" name="Google Shape;652;p1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653" name="Google Shape;653;p1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654" name="Google Shape;654;p16"/>
          <p:cNvGrpSpPr/>
          <p:nvPr/>
        </p:nvGrpSpPr>
        <p:grpSpPr>
          <a:xfrm rot="-637905">
            <a:off x="311805" y="2348890"/>
            <a:ext cx="620099" cy="1105897"/>
            <a:chOff x="1219125" y="3290600"/>
            <a:chExt cx="789550" cy="1408100"/>
          </a:xfrm>
        </p:grpSpPr>
        <p:sp>
          <p:nvSpPr>
            <p:cNvPr id="655" name="Google Shape;655;p16"/>
            <p:cNvSpPr/>
            <p:nvPr/>
          </p:nvSpPr>
          <p:spPr>
            <a:xfrm>
              <a:off x="1219125" y="3471475"/>
              <a:ext cx="789550" cy="1227225"/>
            </a:xfrm>
            <a:custGeom>
              <a:rect b="b" l="l" r="r" t="t"/>
              <a:pathLst>
                <a:path extrusionOk="0" h="49089" w="31582">
                  <a:moveTo>
                    <a:pt x="23254" y="0"/>
                  </a:moveTo>
                  <a:lnTo>
                    <a:pt x="8056" y="61"/>
                  </a:lnTo>
                  <a:lnTo>
                    <a:pt x="8056" y="2401"/>
                  </a:lnTo>
                  <a:cubicBezTo>
                    <a:pt x="8056" y="2918"/>
                    <a:pt x="7873" y="3404"/>
                    <a:pt x="7509" y="3800"/>
                  </a:cubicBezTo>
                  <a:cubicBezTo>
                    <a:pt x="7113" y="4164"/>
                    <a:pt x="6627" y="4407"/>
                    <a:pt x="6080" y="4407"/>
                  </a:cubicBezTo>
                  <a:lnTo>
                    <a:pt x="3770" y="4407"/>
                  </a:lnTo>
                  <a:cubicBezTo>
                    <a:pt x="1673" y="4407"/>
                    <a:pt x="1" y="6110"/>
                    <a:pt x="1" y="8207"/>
                  </a:cubicBezTo>
                  <a:lnTo>
                    <a:pt x="244" y="45320"/>
                  </a:lnTo>
                  <a:cubicBezTo>
                    <a:pt x="244" y="47417"/>
                    <a:pt x="1946" y="49089"/>
                    <a:pt x="4013" y="49089"/>
                  </a:cubicBezTo>
                  <a:lnTo>
                    <a:pt x="27813" y="48967"/>
                  </a:lnTo>
                  <a:cubicBezTo>
                    <a:pt x="28816" y="48937"/>
                    <a:pt x="29758" y="48542"/>
                    <a:pt x="30488" y="47843"/>
                  </a:cubicBezTo>
                  <a:cubicBezTo>
                    <a:pt x="31187" y="47144"/>
                    <a:pt x="31582" y="46201"/>
                    <a:pt x="31582" y="45168"/>
                  </a:cubicBezTo>
                  <a:lnTo>
                    <a:pt x="31369" y="8055"/>
                  </a:lnTo>
                  <a:cubicBezTo>
                    <a:pt x="31369" y="5958"/>
                    <a:pt x="29637" y="4286"/>
                    <a:pt x="27570" y="4286"/>
                  </a:cubicBezTo>
                  <a:lnTo>
                    <a:pt x="25229" y="4286"/>
                  </a:lnTo>
                  <a:cubicBezTo>
                    <a:pt x="24165" y="4286"/>
                    <a:pt x="23254" y="3404"/>
                    <a:pt x="23254" y="2310"/>
                  </a:cubicBezTo>
                  <a:lnTo>
                    <a:pt x="2325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6"/>
            <p:cNvSpPr/>
            <p:nvPr/>
          </p:nvSpPr>
          <p:spPr>
            <a:xfrm>
              <a:off x="1230525" y="3787575"/>
              <a:ext cx="765250" cy="510675"/>
            </a:xfrm>
            <a:custGeom>
              <a:rect b="b" l="l" r="r" t="t"/>
              <a:pathLst>
                <a:path extrusionOk="0" h="20427" w="30610">
                  <a:moveTo>
                    <a:pt x="30488" y="1"/>
                  </a:moveTo>
                  <a:lnTo>
                    <a:pt x="1" y="183"/>
                  </a:lnTo>
                  <a:lnTo>
                    <a:pt x="92" y="20427"/>
                  </a:lnTo>
                  <a:lnTo>
                    <a:pt x="30609" y="20244"/>
                  </a:lnTo>
                  <a:lnTo>
                    <a:pt x="30488"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6"/>
            <p:cNvSpPr/>
            <p:nvPr/>
          </p:nvSpPr>
          <p:spPr>
            <a:xfrm>
              <a:off x="1406075" y="3845750"/>
              <a:ext cx="415675" cy="395075"/>
            </a:xfrm>
            <a:custGeom>
              <a:rect b="b" l="l" r="r" t="t"/>
              <a:pathLst>
                <a:path extrusionOk="0" h="15803" w="16627">
                  <a:moveTo>
                    <a:pt x="8284" y="0"/>
                  </a:moveTo>
                  <a:cubicBezTo>
                    <a:pt x="4312" y="0"/>
                    <a:pt x="882" y="3002"/>
                    <a:pt x="456" y="7066"/>
                  </a:cubicBezTo>
                  <a:cubicBezTo>
                    <a:pt x="0" y="11412"/>
                    <a:pt x="3131" y="15303"/>
                    <a:pt x="7478" y="15759"/>
                  </a:cubicBezTo>
                  <a:cubicBezTo>
                    <a:pt x="7758" y="15788"/>
                    <a:pt x="8036" y="15803"/>
                    <a:pt x="8311" y="15803"/>
                  </a:cubicBezTo>
                  <a:cubicBezTo>
                    <a:pt x="12311" y="15803"/>
                    <a:pt x="15744" y="12774"/>
                    <a:pt x="16171" y="8707"/>
                  </a:cubicBezTo>
                  <a:cubicBezTo>
                    <a:pt x="16627" y="4391"/>
                    <a:pt x="13465" y="500"/>
                    <a:pt x="9119" y="45"/>
                  </a:cubicBezTo>
                  <a:cubicBezTo>
                    <a:pt x="8839" y="15"/>
                    <a:pt x="8560" y="0"/>
                    <a:pt x="828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6"/>
            <p:cNvSpPr/>
            <p:nvPr/>
          </p:nvSpPr>
          <p:spPr>
            <a:xfrm>
              <a:off x="1577050" y="3925875"/>
              <a:ext cx="72975" cy="234075"/>
            </a:xfrm>
            <a:custGeom>
              <a:rect b="b" l="l" r="r" t="t"/>
              <a:pathLst>
                <a:path extrusionOk="0" h="9363" w="2919">
                  <a:moveTo>
                    <a:pt x="2888" y="1"/>
                  </a:moveTo>
                  <a:lnTo>
                    <a:pt x="0" y="31"/>
                  </a:lnTo>
                  <a:lnTo>
                    <a:pt x="31" y="9363"/>
                  </a:lnTo>
                  <a:lnTo>
                    <a:pt x="2918" y="9363"/>
                  </a:lnTo>
                  <a:lnTo>
                    <a:pt x="288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6"/>
            <p:cNvSpPr/>
            <p:nvPr/>
          </p:nvSpPr>
          <p:spPr>
            <a:xfrm>
              <a:off x="1496500" y="4005675"/>
              <a:ext cx="234075" cy="73725"/>
            </a:xfrm>
            <a:custGeom>
              <a:rect b="b" l="l" r="r" t="t"/>
              <a:pathLst>
                <a:path extrusionOk="0" h="2949" w="9363">
                  <a:moveTo>
                    <a:pt x="9332" y="0"/>
                  </a:moveTo>
                  <a:lnTo>
                    <a:pt x="0" y="61"/>
                  </a:lnTo>
                  <a:lnTo>
                    <a:pt x="0" y="2949"/>
                  </a:lnTo>
                  <a:lnTo>
                    <a:pt x="9362" y="2888"/>
                  </a:lnTo>
                  <a:lnTo>
                    <a:pt x="933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6"/>
            <p:cNvSpPr/>
            <p:nvPr/>
          </p:nvSpPr>
          <p:spPr>
            <a:xfrm>
              <a:off x="1365800" y="3290600"/>
              <a:ext cx="489400" cy="195325"/>
            </a:xfrm>
            <a:custGeom>
              <a:rect b="b" l="l" r="r" t="t"/>
              <a:pathLst>
                <a:path extrusionOk="0" h="7813" w="19576">
                  <a:moveTo>
                    <a:pt x="18511" y="1"/>
                  </a:moveTo>
                  <a:lnTo>
                    <a:pt x="1034" y="123"/>
                  </a:lnTo>
                  <a:cubicBezTo>
                    <a:pt x="456" y="123"/>
                    <a:pt x="0" y="579"/>
                    <a:pt x="0" y="1156"/>
                  </a:cubicBezTo>
                  <a:lnTo>
                    <a:pt x="31" y="6779"/>
                  </a:lnTo>
                  <a:cubicBezTo>
                    <a:pt x="31" y="7357"/>
                    <a:pt x="487" y="7813"/>
                    <a:pt x="1064" y="7813"/>
                  </a:cubicBezTo>
                  <a:lnTo>
                    <a:pt x="18542" y="7691"/>
                  </a:lnTo>
                  <a:cubicBezTo>
                    <a:pt x="19058" y="7691"/>
                    <a:pt x="19514" y="7235"/>
                    <a:pt x="19575" y="6658"/>
                  </a:cubicBezTo>
                  <a:lnTo>
                    <a:pt x="19514" y="1034"/>
                  </a:lnTo>
                  <a:cubicBezTo>
                    <a:pt x="19514" y="457"/>
                    <a:pt x="19058" y="1"/>
                    <a:pt x="1851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16"/>
            <p:cNvSpPr/>
            <p:nvPr/>
          </p:nvSpPr>
          <p:spPr>
            <a:xfrm>
              <a:off x="1272325" y="3639400"/>
              <a:ext cx="165675" cy="979525"/>
            </a:xfrm>
            <a:custGeom>
              <a:rect b="b" l="l" r="r" t="t"/>
              <a:pathLst>
                <a:path extrusionOk="0" h="39181" w="6627">
                  <a:moveTo>
                    <a:pt x="3192" y="1"/>
                  </a:moveTo>
                  <a:cubicBezTo>
                    <a:pt x="1429" y="1"/>
                    <a:pt x="1" y="1460"/>
                    <a:pt x="1" y="3222"/>
                  </a:cubicBezTo>
                  <a:lnTo>
                    <a:pt x="213" y="35989"/>
                  </a:lnTo>
                  <a:cubicBezTo>
                    <a:pt x="213" y="37782"/>
                    <a:pt x="1642" y="39180"/>
                    <a:pt x="3435" y="39180"/>
                  </a:cubicBezTo>
                  <a:cubicBezTo>
                    <a:pt x="5168" y="39180"/>
                    <a:pt x="6627" y="37721"/>
                    <a:pt x="6627" y="35959"/>
                  </a:cubicBezTo>
                  <a:lnTo>
                    <a:pt x="6444" y="3192"/>
                  </a:lnTo>
                  <a:cubicBezTo>
                    <a:pt x="6444" y="1399"/>
                    <a:pt x="4985" y="1"/>
                    <a:pt x="31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16"/>
            <p:cNvSpPr/>
            <p:nvPr/>
          </p:nvSpPr>
          <p:spPr>
            <a:xfrm>
              <a:off x="1403025" y="3315700"/>
              <a:ext cx="21300" cy="147425"/>
            </a:xfrm>
            <a:custGeom>
              <a:rect b="b" l="l" r="r" t="t"/>
              <a:pathLst>
                <a:path extrusionOk="0" h="5897" w="852">
                  <a:moveTo>
                    <a:pt x="39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39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16"/>
            <p:cNvSpPr/>
            <p:nvPr/>
          </p:nvSpPr>
          <p:spPr>
            <a:xfrm>
              <a:off x="1468375" y="3315700"/>
              <a:ext cx="21300" cy="147425"/>
            </a:xfrm>
            <a:custGeom>
              <a:rect b="b" l="l" r="r" t="t"/>
              <a:pathLst>
                <a:path extrusionOk="0" h="5897" w="852">
                  <a:moveTo>
                    <a:pt x="42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42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6"/>
            <p:cNvSpPr/>
            <p:nvPr/>
          </p:nvSpPr>
          <p:spPr>
            <a:xfrm>
              <a:off x="1533725" y="3314175"/>
              <a:ext cx="22075" cy="147425"/>
            </a:xfrm>
            <a:custGeom>
              <a:rect b="b" l="l" r="r" t="t"/>
              <a:pathLst>
                <a:path extrusionOk="0" h="5897" w="883">
                  <a:moveTo>
                    <a:pt x="426" y="0"/>
                  </a:moveTo>
                  <a:cubicBezTo>
                    <a:pt x="183" y="0"/>
                    <a:pt x="1" y="213"/>
                    <a:pt x="1" y="426"/>
                  </a:cubicBezTo>
                  <a:lnTo>
                    <a:pt x="31" y="5471"/>
                  </a:lnTo>
                  <a:cubicBezTo>
                    <a:pt x="31" y="5715"/>
                    <a:pt x="244" y="5897"/>
                    <a:pt x="457" y="5897"/>
                  </a:cubicBezTo>
                  <a:cubicBezTo>
                    <a:pt x="669" y="5897"/>
                    <a:pt x="852" y="5715"/>
                    <a:pt x="882" y="5471"/>
                  </a:cubicBezTo>
                  <a:lnTo>
                    <a:pt x="852" y="426"/>
                  </a:lnTo>
                  <a:cubicBezTo>
                    <a:pt x="852" y="213"/>
                    <a:pt x="639" y="0"/>
                    <a:pt x="42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6"/>
            <p:cNvSpPr/>
            <p:nvPr/>
          </p:nvSpPr>
          <p:spPr>
            <a:xfrm>
              <a:off x="1599075" y="3314175"/>
              <a:ext cx="22075" cy="147425"/>
            </a:xfrm>
            <a:custGeom>
              <a:rect b="b" l="l" r="r" t="t"/>
              <a:pathLst>
                <a:path extrusionOk="0" h="5897" w="883">
                  <a:moveTo>
                    <a:pt x="426" y="0"/>
                  </a:moveTo>
                  <a:cubicBezTo>
                    <a:pt x="213" y="0"/>
                    <a:pt x="1" y="213"/>
                    <a:pt x="1" y="426"/>
                  </a:cubicBezTo>
                  <a:lnTo>
                    <a:pt x="61" y="5471"/>
                  </a:lnTo>
                  <a:cubicBezTo>
                    <a:pt x="61" y="5715"/>
                    <a:pt x="244" y="5897"/>
                    <a:pt x="457" y="5897"/>
                  </a:cubicBezTo>
                  <a:cubicBezTo>
                    <a:pt x="700" y="5897"/>
                    <a:pt x="852" y="5715"/>
                    <a:pt x="882" y="5471"/>
                  </a:cubicBezTo>
                  <a:lnTo>
                    <a:pt x="852" y="426"/>
                  </a:lnTo>
                  <a:cubicBezTo>
                    <a:pt x="852" y="213"/>
                    <a:pt x="669" y="0"/>
                    <a:pt x="42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6"/>
            <p:cNvSpPr/>
            <p:nvPr/>
          </p:nvSpPr>
          <p:spPr>
            <a:xfrm>
              <a:off x="1665200" y="3314175"/>
              <a:ext cx="21300" cy="147425"/>
            </a:xfrm>
            <a:custGeom>
              <a:rect b="b" l="l" r="r" t="t"/>
              <a:pathLst>
                <a:path extrusionOk="0" h="5897" w="852">
                  <a:moveTo>
                    <a:pt x="395" y="0"/>
                  </a:moveTo>
                  <a:cubicBezTo>
                    <a:pt x="183" y="0"/>
                    <a:pt x="0" y="213"/>
                    <a:pt x="0" y="426"/>
                  </a:cubicBezTo>
                  <a:lnTo>
                    <a:pt x="31" y="5471"/>
                  </a:lnTo>
                  <a:cubicBezTo>
                    <a:pt x="31" y="5715"/>
                    <a:pt x="213" y="5897"/>
                    <a:pt x="456" y="5897"/>
                  </a:cubicBezTo>
                  <a:cubicBezTo>
                    <a:pt x="669" y="5867"/>
                    <a:pt x="821" y="5715"/>
                    <a:pt x="851" y="5471"/>
                  </a:cubicBezTo>
                  <a:lnTo>
                    <a:pt x="821" y="426"/>
                  </a:lnTo>
                  <a:cubicBezTo>
                    <a:pt x="821" y="213"/>
                    <a:pt x="63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6"/>
            <p:cNvSpPr/>
            <p:nvPr/>
          </p:nvSpPr>
          <p:spPr>
            <a:xfrm>
              <a:off x="1729775" y="3313400"/>
              <a:ext cx="21300" cy="147450"/>
            </a:xfrm>
            <a:custGeom>
              <a:rect b="b" l="l" r="r" t="t"/>
              <a:pathLst>
                <a:path extrusionOk="0" h="5898" w="852">
                  <a:moveTo>
                    <a:pt x="396" y="1"/>
                  </a:moveTo>
                  <a:cubicBezTo>
                    <a:pt x="183" y="1"/>
                    <a:pt x="1" y="183"/>
                    <a:pt x="1" y="426"/>
                  </a:cubicBezTo>
                  <a:lnTo>
                    <a:pt x="31" y="5472"/>
                  </a:lnTo>
                  <a:cubicBezTo>
                    <a:pt x="31" y="5715"/>
                    <a:pt x="214" y="5898"/>
                    <a:pt x="426" y="5898"/>
                  </a:cubicBezTo>
                  <a:cubicBezTo>
                    <a:pt x="700" y="5898"/>
                    <a:pt x="852" y="5715"/>
                    <a:pt x="852" y="5472"/>
                  </a:cubicBezTo>
                  <a:lnTo>
                    <a:pt x="821" y="426"/>
                  </a:lnTo>
                  <a:cubicBezTo>
                    <a:pt x="821" y="183"/>
                    <a:pt x="639" y="1"/>
                    <a:pt x="39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6"/>
            <p:cNvSpPr/>
            <p:nvPr/>
          </p:nvSpPr>
          <p:spPr>
            <a:xfrm>
              <a:off x="1795125" y="3313400"/>
              <a:ext cx="22075" cy="147450"/>
            </a:xfrm>
            <a:custGeom>
              <a:rect b="b" l="l" r="r" t="t"/>
              <a:pathLst>
                <a:path extrusionOk="0" h="5898" w="883">
                  <a:moveTo>
                    <a:pt x="426" y="1"/>
                  </a:moveTo>
                  <a:cubicBezTo>
                    <a:pt x="183" y="1"/>
                    <a:pt x="1" y="183"/>
                    <a:pt x="1" y="426"/>
                  </a:cubicBezTo>
                  <a:lnTo>
                    <a:pt x="31" y="5472"/>
                  </a:lnTo>
                  <a:cubicBezTo>
                    <a:pt x="31" y="5715"/>
                    <a:pt x="214" y="5898"/>
                    <a:pt x="457" y="5898"/>
                  </a:cubicBezTo>
                  <a:cubicBezTo>
                    <a:pt x="730" y="5898"/>
                    <a:pt x="882" y="5715"/>
                    <a:pt x="882" y="5472"/>
                  </a:cubicBezTo>
                  <a:lnTo>
                    <a:pt x="821" y="426"/>
                  </a:lnTo>
                  <a:cubicBezTo>
                    <a:pt x="821" y="183"/>
                    <a:pt x="639" y="1"/>
                    <a:pt x="42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669" name="Shape 669"/>
        <p:cNvGrpSpPr/>
        <p:nvPr/>
      </p:nvGrpSpPr>
      <p:grpSpPr>
        <a:xfrm>
          <a:off x="0" y="0"/>
          <a:ext cx="0" cy="0"/>
          <a:chOff x="0" y="0"/>
          <a:chExt cx="0" cy="0"/>
        </a:xfrm>
      </p:grpSpPr>
      <p:sp>
        <p:nvSpPr>
          <p:cNvPr id="670" name="Google Shape;670;p17"/>
          <p:cNvSpPr txBox="1"/>
          <p:nvPr>
            <p:ph type="title"/>
          </p:nvPr>
        </p:nvSpPr>
        <p:spPr>
          <a:xfrm>
            <a:off x="720000" y="1745250"/>
            <a:ext cx="32331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671" name="Google Shape;671;p17"/>
          <p:cNvSpPr txBox="1"/>
          <p:nvPr>
            <p:ph idx="1" type="subTitle"/>
          </p:nvPr>
        </p:nvSpPr>
        <p:spPr>
          <a:xfrm>
            <a:off x="720000" y="2481825"/>
            <a:ext cx="3233100" cy="1080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672" name="Google Shape;672;p17"/>
          <p:cNvGrpSpPr/>
          <p:nvPr/>
        </p:nvGrpSpPr>
        <p:grpSpPr>
          <a:xfrm flipH="1" rot="5400000">
            <a:off x="698699" y="-475030"/>
            <a:ext cx="813214" cy="2020059"/>
            <a:chOff x="-768500" y="1821800"/>
            <a:chExt cx="411275" cy="1021625"/>
          </a:xfrm>
        </p:grpSpPr>
        <p:sp>
          <p:nvSpPr>
            <p:cNvPr id="673" name="Google Shape;673;p17"/>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17"/>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17"/>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17"/>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7"/>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17"/>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17"/>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17"/>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7"/>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2" name="Google Shape;682;p17"/>
          <p:cNvGrpSpPr/>
          <p:nvPr/>
        </p:nvGrpSpPr>
        <p:grpSpPr>
          <a:xfrm rot="-5400000">
            <a:off x="353474" y="675204"/>
            <a:ext cx="108351" cy="110850"/>
            <a:chOff x="1122625" y="4316475"/>
            <a:chExt cx="32700" cy="33450"/>
          </a:xfrm>
        </p:grpSpPr>
        <p:sp>
          <p:nvSpPr>
            <p:cNvPr id="683" name="Google Shape;683;p17"/>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684" name="Google Shape;684;p17"/>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
        <p:nvSpPr>
          <p:cNvPr id="685" name="Google Shape;685;p17"/>
          <p:cNvSpPr/>
          <p:nvPr/>
        </p:nvSpPr>
        <p:spPr>
          <a:xfrm rot="-5400000">
            <a:off x="207318" y="461629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6" name="Google Shape;686;p17"/>
          <p:cNvGrpSpPr/>
          <p:nvPr/>
        </p:nvGrpSpPr>
        <p:grpSpPr>
          <a:xfrm flipH="1" rot="5400000">
            <a:off x="2866974" y="-525155"/>
            <a:ext cx="813214" cy="2020059"/>
            <a:chOff x="-768500" y="1821800"/>
            <a:chExt cx="411275" cy="1021625"/>
          </a:xfrm>
        </p:grpSpPr>
        <p:sp>
          <p:nvSpPr>
            <p:cNvPr id="687" name="Google Shape;687;p17"/>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17"/>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17"/>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17"/>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17"/>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7"/>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17"/>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17"/>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7"/>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6" name="Google Shape;696;p17"/>
          <p:cNvSpPr/>
          <p:nvPr/>
        </p:nvSpPr>
        <p:spPr>
          <a:xfrm rot="-5400000">
            <a:off x="7498468" y="8606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97" name="Google Shape;697;p17"/>
          <p:cNvGrpSpPr/>
          <p:nvPr/>
        </p:nvGrpSpPr>
        <p:grpSpPr>
          <a:xfrm rot="-5400000">
            <a:off x="545974" y="4328104"/>
            <a:ext cx="108351" cy="110850"/>
            <a:chOff x="1122625" y="4316475"/>
            <a:chExt cx="32700" cy="33450"/>
          </a:xfrm>
        </p:grpSpPr>
        <p:sp>
          <p:nvSpPr>
            <p:cNvPr id="698" name="Google Shape;698;p17"/>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699" name="Google Shape;699;p17"/>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700" name="Google Shape;700;p17"/>
          <p:cNvGrpSpPr/>
          <p:nvPr/>
        </p:nvGrpSpPr>
        <p:grpSpPr>
          <a:xfrm rot="-5400000">
            <a:off x="8859799" y="3707054"/>
            <a:ext cx="108351" cy="110850"/>
            <a:chOff x="1122625" y="4316475"/>
            <a:chExt cx="32700" cy="33450"/>
          </a:xfrm>
        </p:grpSpPr>
        <p:sp>
          <p:nvSpPr>
            <p:cNvPr id="701" name="Google Shape;701;p17"/>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702" name="Google Shape;702;p17"/>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703" name="Google Shape;703;p17"/>
          <p:cNvGrpSpPr/>
          <p:nvPr/>
        </p:nvGrpSpPr>
        <p:grpSpPr>
          <a:xfrm rot="-5400000">
            <a:off x="7973474" y="522804"/>
            <a:ext cx="108351" cy="110850"/>
            <a:chOff x="1122625" y="4316475"/>
            <a:chExt cx="32700" cy="33450"/>
          </a:xfrm>
        </p:grpSpPr>
        <p:sp>
          <p:nvSpPr>
            <p:cNvPr id="704" name="Google Shape;704;p17"/>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705" name="Google Shape;705;p17"/>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706" name="Google Shape;706;p17"/>
          <p:cNvGrpSpPr/>
          <p:nvPr/>
        </p:nvGrpSpPr>
        <p:grpSpPr>
          <a:xfrm rot="-5400000">
            <a:off x="2258474" y="141804"/>
            <a:ext cx="108351" cy="110850"/>
            <a:chOff x="1122625" y="4316475"/>
            <a:chExt cx="32700" cy="33450"/>
          </a:xfrm>
        </p:grpSpPr>
        <p:sp>
          <p:nvSpPr>
            <p:cNvPr id="707" name="Google Shape;707;p17"/>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708" name="Google Shape;708;p17"/>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709" name="Google Shape;709;p17"/>
          <p:cNvGrpSpPr/>
          <p:nvPr/>
        </p:nvGrpSpPr>
        <p:grpSpPr>
          <a:xfrm flipH="1" rot="10800000">
            <a:off x="8250524" y="2989145"/>
            <a:ext cx="813214" cy="2020059"/>
            <a:chOff x="-768500" y="1821800"/>
            <a:chExt cx="411275" cy="1021625"/>
          </a:xfrm>
        </p:grpSpPr>
        <p:sp>
          <p:nvSpPr>
            <p:cNvPr id="710" name="Google Shape;710;p17"/>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7"/>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17"/>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7"/>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7"/>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17"/>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17"/>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7"/>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7"/>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19" name="Shape 719"/>
        <p:cNvGrpSpPr/>
        <p:nvPr/>
      </p:nvGrpSpPr>
      <p:grpSpPr>
        <a:xfrm>
          <a:off x="0" y="0"/>
          <a:ext cx="0" cy="0"/>
          <a:chOff x="0" y="0"/>
          <a:chExt cx="0" cy="0"/>
        </a:xfrm>
      </p:grpSpPr>
      <p:sp>
        <p:nvSpPr>
          <p:cNvPr id="720" name="Google Shape;720;p18"/>
          <p:cNvSpPr txBox="1"/>
          <p:nvPr>
            <p:ph hasCustomPrompt="1" type="title"/>
          </p:nvPr>
        </p:nvSpPr>
        <p:spPr>
          <a:xfrm>
            <a:off x="2855700" y="1782325"/>
            <a:ext cx="3432600" cy="15111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9600"/>
              <a:buNone/>
              <a:defRPr sz="9600">
                <a:solidFill>
                  <a:schemeClr val="accent5"/>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721" name="Google Shape;721;p18"/>
          <p:cNvSpPr txBox="1"/>
          <p:nvPr>
            <p:ph idx="1" type="subTitle"/>
          </p:nvPr>
        </p:nvSpPr>
        <p:spPr>
          <a:xfrm>
            <a:off x="1284000" y="3369675"/>
            <a:ext cx="6576000" cy="71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722" name="Google Shape;722;p18"/>
          <p:cNvGrpSpPr/>
          <p:nvPr/>
        </p:nvGrpSpPr>
        <p:grpSpPr>
          <a:xfrm rot="3740139">
            <a:off x="8293441" y="1492909"/>
            <a:ext cx="395958" cy="155803"/>
            <a:chOff x="2770825" y="4555825"/>
            <a:chExt cx="395950" cy="155800"/>
          </a:xfrm>
        </p:grpSpPr>
        <p:sp>
          <p:nvSpPr>
            <p:cNvPr id="723" name="Google Shape;723;p18"/>
            <p:cNvSpPr/>
            <p:nvPr/>
          </p:nvSpPr>
          <p:spPr>
            <a:xfrm>
              <a:off x="2770825" y="4555825"/>
              <a:ext cx="395950" cy="155800"/>
            </a:xfrm>
            <a:custGeom>
              <a:rect b="b" l="l" r="r" t="t"/>
              <a:pathLst>
                <a:path extrusionOk="0" h="6232" w="15838">
                  <a:moveTo>
                    <a:pt x="3101" y="1"/>
                  </a:moveTo>
                  <a:cubicBezTo>
                    <a:pt x="2220" y="1"/>
                    <a:pt x="1460" y="365"/>
                    <a:pt x="913" y="912"/>
                  </a:cubicBezTo>
                  <a:cubicBezTo>
                    <a:pt x="335" y="1490"/>
                    <a:pt x="1" y="2250"/>
                    <a:pt x="1" y="3131"/>
                  </a:cubicBezTo>
                  <a:cubicBezTo>
                    <a:pt x="1" y="4834"/>
                    <a:pt x="1399" y="6232"/>
                    <a:pt x="3101" y="6232"/>
                  </a:cubicBezTo>
                  <a:lnTo>
                    <a:pt x="12706" y="6232"/>
                  </a:lnTo>
                  <a:cubicBezTo>
                    <a:pt x="13588" y="6232"/>
                    <a:pt x="14348" y="5897"/>
                    <a:pt x="14925" y="5320"/>
                  </a:cubicBezTo>
                  <a:cubicBezTo>
                    <a:pt x="15503" y="4773"/>
                    <a:pt x="15837" y="4013"/>
                    <a:pt x="15837" y="3131"/>
                  </a:cubicBezTo>
                  <a:cubicBezTo>
                    <a:pt x="15837" y="1429"/>
                    <a:pt x="14439" y="61"/>
                    <a:pt x="1270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8"/>
            <p:cNvSpPr/>
            <p:nvPr/>
          </p:nvSpPr>
          <p:spPr>
            <a:xfrm>
              <a:off x="2969175" y="4555825"/>
              <a:ext cx="197600" cy="155800"/>
            </a:xfrm>
            <a:custGeom>
              <a:rect b="b" l="l" r="r" t="t"/>
              <a:pathLst>
                <a:path extrusionOk="0" h="6232" w="7904">
                  <a:moveTo>
                    <a:pt x="0" y="1"/>
                  </a:moveTo>
                  <a:lnTo>
                    <a:pt x="0" y="6232"/>
                  </a:lnTo>
                  <a:lnTo>
                    <a:pt x="4772" y="6232"/>
                  </a:lnTo>
                  <a:cubicBezTo>
                    <a:pt x="5654" y="6232"/>
                    <a:pt x="6414" y="5897"/>
                    <a:pt x="6991" y="5320"/>
                  </a:cubicBezTo>
                  <a:cubicBezTo>
                    <a:pt x="7569" y="4773"/>
                    <a:pt x="7903" y="4013"/>
                    <a:pt x="7903" y="3131"/>
                  </a:cubicBezTo>
                  <a:cubicBezTo>
                    <a:pt x="7903" y="1429"/>
                    <a:pt x="6505" y="61"/>
                    <a:pt x="477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8"/>
            <p:cNvSpPr/>
            <p:nvPr/>
          </p:nvSpPr>
          <p:spPr>
            <a:xfrm>
              <a:off x="2856700" y="4596100"/>
              <a:ext cx="212025" cy="50950"/>
            </a:xfrm>
            <a:custGeom>
              <a:rect b="b" l="l" r="r" t="t"/>
              <a:pathLst>
                <a:path extrusionOk="0" h="2038" w="8481">
                  <a:moveTo>
                    <a:pt x="1034" y="1"/>
                  </a:moveTo>
                  <a:cubicBezTo>
                    <a:pt x="457" y="1"/>
                    <a:pt x="1" y="457"/>
                    <a:pt x="1" y="1034"/>
                  </a:cubicBezTo>
                  <a:cubicBezTo>
                    <a:pt x="1" y="1581"/>
                    <a:pt x="457" y="2037"/>
                    <a:pt x="1034" y="2037"/>
                  </a:cubicBezTo>
                  <a:lnTo>
                    <a:pt x="7448" y="2037"/>
                  </a:lnTo>
                  <a:cubicBezTo>
                    <a:pt x="8025" y="2037"/>
                    <a:pt x="8481" y="1551"/>
                    <a:pt x="8481" y="1034"/>
                  </a:cubicBezTo>
                  <a:cubicBezTo>
                    <a:pt x="8481" y="457"/>
                    <a:pt x="8025" y="1"/>
                    <a:pt x="74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26" name="Google Shape;726;p18"/>
          <p:cNvSpPr/>
          <p:nvPr/>
        </p:nvSpPr>
        <p:spPr>
          <a:xfrm rot="-5400000">
            <a:off x="8551218" y="450799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27" name="Google Shape;727;p18"/>
          <p:cNvGrpSpPr/>
          <p:nvPr/>
        </p:nvGrpSpPr>
        <p:grpSpPr>
          <a:xfrm rot="-5400000">
            <a:off x="8625737" y="3343704"/>
            <a:ext cx="108351" cy="110850"/>
            <a:chOff x="1122625" y="4316475"/>
            <a:chExt cx="32700" cy="33450"/>
          </a:xfrm>
        </p:grpSpPr>
        <p:sp>
          <p:nvSpPr>
            <p:cNvPr id="728" name="Google Shape;728;p18"/>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729" name="Google Shape;729;p18"/>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730" name="Google Shape;730;p18"/>
          <p:cNvGrpSpPr/>
          <p:nvPr/>
        </p:nvGrpSpPr>
        <p:grpSpPr>
          <a:xfrm flipH="1" rot="5400000">
            <a:off x="5935324" y="3479645"/>
            <a:ext cx="813214" cy="2020059"/>
            <a:chOff x="-768500" y="1821800"/>
            <a:chExt cx="411275" cy="1021625"/>
          </a:xfrm>
        </p:grpSpPr>
        <p:sp>
          <p:nvSpPr>
            <p:cNvPr id="731" name="Google Shape;731;p18"/>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18"/>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8"/>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8"/>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18"/>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18"/>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18"/>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8"/>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18"/>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740" name="Shape 740"/>
        <p:cNvGrpSpPr/>
        <p:nvPr/>
      </p:nvGrpSpPr>
      <p:grpSpPr>
        <a:xfrm>
          <a:off x="0" y="0"/>
          <a:ext cx="0" cy="0"/>
          <a:chOff x="0" y="0"/>
          <a:chExt cx="0" cy="0"/>
        </a:xfrm>
      </p:grpSpPr>
      <p:sp>
        <p:nvSpPr>
          <p:cNvPr id="741" name="Google Shape;741;p19"/>
          <p:cNvSpPr txBox="1"/>
          <p:nvPr>
            <p:ph type="title"/>
          </p:nvPr>
        </p:nvSpPr>
        <p:spPr>
          <a:xfrm>
            <a:off x="1387512" y="1968975"/>
            <a:ext cx="857700" cy="8091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sz="3000">
                <a:solidFill>
                  <a:schemeClr val="accent5"/>
                </a:solidFill>
              </a:defRPr>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742" name="Google Shape;742;p19"/>
          <p:cNvSpPr txBox="1"/>
          <p:nvPr>
            <p:ph idx="1" type="subTitle"/>
          </p:nvPr>
        </p:nvSpPr>
        <p:spPr>
          <a:xfrm flipH="1">
            <a:off x="720002" y="3088463"/>
            <a:ext cx="2192700" cy="371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2pPr>
            <a:lvl3pPr lvl="2"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3pPr>
            <a:lvl4pPr lvl="3"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4pPr>
            <a:lvl5pPr lvl="4"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5pPr>
            <a:lvl6pPr lvl="5"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6pPr>
            <a:lvl7pPr lvl="6"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7pPr>
            <a:lvl8pPr lvl="7"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8pPr>
            <a:lvl9pPr lvl="8"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9pPr>
          </a:lstStyle>
          <a:p/>
        </p:txBody>
      </p:sp>
      <p:sp>
        <p:nvSpPr>
          <p:cNvPr id="743" name="Google Shape;743;p19"/>
          <p:cNvSpPr txBox="1"/>
          <p:nvPr>
            <p:ph idx="2" type="subTitle"/>
          </p:nvPr>
        </p:nvSpPr>
        <p:spPr>
          <a:xfrm flipH="1">
            <a:off x="720002" y="3481225"/>
            <a:ext cx="2192700" cy="69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4" name="Google Shape;744;p19"/>
          <p:cNvSpPr txBox="1"/>
          <p:nvPr>
            <p:ph idx="3" type="title"/>
          </p:nvPr>
        </p:nvSpPr>
        <p:spPr>
          <a:xfrm>
            <a:off x="4133600" y="1968900"/>
            <a:ext cx="857700" cy="8091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sz="3000">
                <a:solidFill>
                  <a:schemeClr val="accent5"/>
                </a:solidFill>
              </a:defRPr>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745" name="Google Shape;745;p19"/>
          <p:cNvSpPr txBox="1"/>
          <p:nvPr>
            <p:ph idx="4" type="subTitle"/>
          </p:nvPr>
        </p:nvSpPr>
        <p:spPr>
          <a:xfrm flipH="1">
            <a:off x="3466106" y="3088463"/>
            <a:ext cx="2192700" cy="371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2pPr>
            <a:lvl3pPr lvl="2"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3pPr>
            <a:lvl4pPr lvl="3"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4pPr>
            <a:lvl5pPr lvl="4"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5pPr>
            <a:lvl6pPr lvl="5"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6pPr>
            <a:lvl7pPr lvl="6"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7pPr>
            <a:lvl8pPr lvl="7"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8pPr>
            <a:lvl9pPr lvl="8"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9pPr>
          </a:lstStyle>
          <a:p/>
        </p:txBody>
      </p:sp>
      <p:sp>
        <p:nvSpPr>
          <p:cNvPr id="746" name="Google Shape;746;p19"/>
          <p:cNvSpPr txBox="1"/>
          <p:nvPr>
            <p:ph idx="5" type="subTitle"/>
          </p:nvPr>
        </p:nvSpPr>
        <p:spPr>
          <a:xfrm flipH="1">
            <a:off x="3485194" y="3481225"/>
            <a:ext cx="2192700" cy="69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7" name="Google Shape;747;p19"/>
          <p:cNvSpPr txBox="1"/>
          <p:nvPr>
            <p:ph idx="6" type="title"/>
          </p:nvPr>
        </p:nvSpPr>
        <p:spPr>
          <a:xfrm>
            <a:off x="6898812" y="1968900"/>
            <a:ext cx="857700" cy="8091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sz="3000">
                <a:solidFill>
                  <a:schemeClr val="accent5"/>
                </a:solidFill>
              </a:defRPr>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748" name="Google Shape;748;p19"/>
          <p:cNvSpPr txBox="1"/>
          <p:nvPr>
            <p:ph idx="7" type="subTitle"/>
          </p:nvPr>
        </p:nvSpPr>
        <p:spPr>
          <a:xfrm flipH="1">
            <a:off x="6231298" y="3088463"/>
            <a:ext cx="2192700" cy="371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2pPr>
            <a:lvl3pPr lvl="2"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3pPr>
            <a:lvl4pPr lvl="3"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4pPr>
            <a:lvl5pPr lvl="4"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5pPr>
            <a:lvl6pPr lvl="5"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6pPr>
            <a:lvl7pPr lvl="6"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7pPr>
            <a:lvl8pPr lvl="7"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8pPr>
            <a:lvl9pPr lvl="8" algn="ctr">
              <a:lnSpc>
                <a:spcPct val="100000"/>
              </a:lnSpc>
              <a:spcBef>
                <a:spcPts val="0"/>
              </a:spcBef>
              <a:spcAft>
                <a:spcPts val="0"/>
              </a:spcAft>
              <a:buSzPts val="1400"/>
              <a:buNone/>
              <a:defRPr b="1" sz="2400">
                <a:solidFill>
                  <a:schemeClr val="lt2"/>
                </a:solidFill>
                <a:latin typeface="Bebas Neue"/>
                <a:ea typeface="Bebas Neue"/>
                <a:cs typeface="Bebas Neue"/>
                <a:sym typeface="Bebas Neue"/>
              </a:defRPr>
            </a:lvl9pPr>
          </a:lstStyle>
          <a:p/>
        </p:txBody>
      </p:sp>
      <p:sp>
        <p:nvSpPr>
          <p:cNvPr id="749" name="Google Shape;749;p19"/>
          <p:cNvSpPr txBox="1"/>
          <p:nvPr>
            <p:ph idx="8" type="subTitle"/>
          </p:nvPr>
        </p:nvSpPr>
        <p:spPr>
          <a:xfrm flipH="1">
            <a:off x="6231299" y="3481225"/>
            <a:ext cx="2192700" cy="699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50" name="Google Shape;750;p19"/>
          <p:cNvSpPr txBox="1"/>
          <p:nvPr>
            <p:ph idx="9"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751" name="Google Shape;751;p19"/>
          <p:cNvGrpSpPr/>
          <p:nvPr/>
        </p:nvGrpSpPr>
        <p:grpSpPr>
          <a:xfrm flipH="1" rot="5400000">
            <a:off x="751724" y="3598445"/>
            <a:ext cx="813214" cy="2020059"/>
            <a:chOff x="-768500" y="1821800"/>
            <a:chExt cx="411275" cy="1021625"/>
          </a:xfrm>
        </p:grpSpPr>
        <p:sp>
          <p:nvSpPr>
            <p:cNvPr id="752" name="Google Shape;752;p19"/>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9"/>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19"/>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19"/>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19"/>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19"/>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19"/>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9"/>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9"/>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1" name="Google Shape;761;p19"/>
          <p:cNvGrpSpPr/>
          <p:nvPr/>
        </p:nvGrpSpPr>
        <p:grpSpPr>
          <a:xfrm flipH="1" rot="5400000">
            <a:off x="7591649" y="-475030"/>
            <a:ext cx="813214" cy="2020059"/>
            <a:chOff x="-768500" y="1821800"/>
            <a:chExt cx="411275" cy="1021625"/>
          </a:xfrm>
        </p:grpSpPr>
        <p:sp>
          <p:nvSpPr>
            <p:cNvPr id="762" name="Google Shape;762;p19"/>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19"/>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9"/>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9"/>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9"/>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19"/>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19"/>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19"/>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19"/>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1" name="Google Shape;771;p19"/>
          <p:cNvGrpSpPr/>
          <p:nvPr/>
        </p:nvGrpSpPr>
        <p:grpSpPr>
          <a:xfrm flipH="1">
            <a:off x="-1" y="2181820"/>
            <a:ext cx="813214" cy="2020059"/>
            <a:chOff x="-768500" y="1821800"/>
            <a:chExt cx="411275" cy="1021625"/>
          </a:xfrm>
        </p:grpSpPr>
        <p:sp>
          <p:nvSpPr>
            <p:cNvPr id="772" name="Google Shape;772;p19"/>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19"/>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19"/>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19"/>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19"/>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19"/>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19"/>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9"/>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9"/>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1" name="Google Shape;781;p19"/>
          <p:cNvSpPr/>
          <p:nvPr/>
        </p:nvSpPr>
        <p:spPr>
          <a:xfrm rot="-5400000">
            <a:off x="8615368" y="94939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2" name="Google Shape;782;p19"/>
          <p:cNvGrpSpPr/>
          <p:nvPr/>
        </p:nvGrpSpPr>
        <p:grpSpPr>
          <a:xfrm rot="-5400000">
            <a:off x="396137" y="2886504"/>
            <a:ext cx="108351" cy="110850"/>
            <a:chOff x="1122625" y="4316475"/>
            <a:chExt cx="32700" cy="33450"/>
          </a:xfrm>
        </p:grpSpPr>
        <p:sp>
          <p:nvSpPr>
            <p:cNvPr id="783" name="Google Shape;783;p1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784" name="Google Shape;784;p1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785" name="Google Shape;785;p19"/>
          <p:cNvGrpSpPr/>
          <p:nvPr/>
        </p:nvGrpSpPr>
        <p:grpSpPr>
          <a:xfrm rot="-5400000">
            <a:off x="1386737" y="4486704"/>
            <a:ext cx="108351" cy="110850"/>
            <a:chOff x="1122625" y="4316475"/>
            <a:chExt cx="32700" cy="33450"/>
          </a:xfrm>
        </p:grpSpPr>
        <p:sp>
          <p:nvSpPr>
            <p:cNvPr id="786" name="Google Shape;786;p1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787" name="Google Shape;787;p1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788" name="Google Shape;788;p19"/>
          <p:cNvGrpSpPr/>
          <p:nvPr/>
        </p:nvGrpSpPr>
        <p:grpSpPr>
          <a:xfrm rot="-5400000">
            <a:off x="7711337" y="219504"/>
            <a:ext cx="108351" cy="110850"/>
            <a:chOff x="1122625" y="4316475"/>
            <a:chExt cx="32700" cy="33450"/>
          </a:xfrm>
        </p:grpSpPr>
        <p:sp>
          <p:nvSpPr>
            <p:cNvPr id="789" name="Google Shape;789;p1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790" name="Google Shape;790;p1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791" name="Google Shape;791;p19"/>
          <p:cNvGrpSpPr/>
          <p:nvPr/>
        </p:nvGrpSpPr>
        <p:grpSpPr>
          <a:xfrm rot="-5400000">
            <a:off x="8549537" y="1514904"/>
            <a:ext cx="108351" cy="110850"/>
            <a:chOff x="1122625" y="4316475"/>
            <a:chExt cx="32700" cy="33450"/>
          </a:xfrm>
        </p:grpSpPr>
        <p:sp>
          <p:nvSpPr>
            <p:cNvPr id="792" name="Google Shape;792;p1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793" name="Google Shape;793;p1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
        <p:nvSpPr>
          <p:cNvPr id="794" name="Google Shape;794;p19"/>
          <p:cNvSpPr/>
          <p:nvPr/>
        </p:nvSpPr>
        <p:spPr>
          <a:xfrm rot="-5400000">
            <a:off x="327093" y="467844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795" name="Shape 795"/>
        <p:cNvGrpSpPr/>
        <p:nvPr/>
      </p:nvGrpSpPr>
      <p:grpSpPr>
        <a:xfrm>
          <a:off x="0" y="0"/>
          <a:ext cx="0" cy="0"/>
          <a:chOff x="0" y="0"/>
          <a:chExt cx="0" cy="0"/>
        </a:xfrm>
      </p:grpSpPr>
      <p:sp>
        <p:nvSpPr>
          <p:cNvPr id="796" name="Google Shape;796;p2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797" name="Google Shape;797;p20"/>
          <p:cNvSpPr txBox="1"/>
          <p:nvPr>
            <p:ph idx="1" type="subTitle"/>
          </p:nvPr>
        </p:nvSpPr>
        <p:spPr>
          <a:xfrm>
            <a:off x="829638" y="2300100"/>
            <a:ext cx="2112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98" name="Google Shape;798;p20"/>
          <p:cNvSpPr txBox="1"/>
          <p:nvPr>
            <p:ph idx="2" type="subTitle"/>
          </p:nvPr>
        </p:nvSpPr>
        <p:spPr>
          <a:xfrm>
            <a:off x="3516000" y="2300100"/>
            <a:ext cx="2112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99" name="Google Shape;799;p20"/>
          <p:cNvSpPr txBox="1"/>
          <p:nvPr>
            <p:ph idx="3" type="subTitle"/>
          </p:nvPr>
        </p:nvSpPr>
        <p:spPr>
          <a:xfrm>
            <a:off x="6202163" y="2300100"/>
            <a:ext cx="2107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0" name="Google Shape;800;p20"/>
          <p:cNvSpPr txBox="1"/>
          <p:nvPr>
            <p:ph idx="4" type="subTitle"/>
          </p:nvPr>
        </p:nvSpPr>
        <p:spPr>
          <a:xfrm>
            <a:off x="829638" y="3678248"/>
            <a:ext cx="2112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1" name="Google Shape;801;p20"/>
          <p:cNvSpPr txBox="1"/>
          <p:nvPr>
            <p:ph idx="5" type="subTitle"/>
          </p:nvPr>
        </p:nvSpPr>
        <p:spPr>
          <a:xfrm>
            <a:off x="3516000" y="3678248"/>
            <a:ext cx="2112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2" name="Google Shape;802;p20"/>
          <p:cNvSpPr txBox="1"/>
          <p:nvPr>
            <p:ph idx="6" type="subTitle"/>
          </p:nvPr>
        </p:nvSpPr>
        <p:spPr>
          <a:xfrm>
            <a:off x="6206583" y="3678248"/>
            <a:ext cx="2107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3" name="Google Shape;803;p20"/>
          <p:cNvSpPr txBox="1"/>
          <p:nvPr>
            <p:ph idx="7" type="subTitle"/>
          </p:nvPr>
        </p:nvSpPr>
        <p:spPr>
          <a:xfrm>
            <a:off x="829638" y="1815300"/>
            <a:ext cx="21120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04" name="Google Shape;804;p20"/>
          <p:cNvSpPr txBox="1"/>
          <p:nvPr>
            <p:ph idx="8" type="subTitle"/>
          </p:nvPr>
        </p:nvSpPr>
        <p:spPr>
          <a:xfrm>
            <a:off x="3518250" y="1815300"/>
            <a:ext cx="21075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05" name="Google Shape;805;p20"/>
          <p:cNvSpPr txBox="1"/>
          <p:nvPr>
            <p:ph idx="9" type="subTitle"/>
          </p:nvPr>
        </p:nvSpPr>
        <p:spPr>
          <a:xfrm>
            <a:off x="6206863" y="1815300"/>
            <a:ext cx="21075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06" name="Google Shape;806;p20"/>
          <p:cNvSpPr txBox="1"/>
          <p:nvPr>
            <p:ph idx="13" type="subTitle"/>
          </p:nvPr>
        </p:nvSpPr>
        <p:spPr>
          <a:xfrm>
            <a:off x="829638" y="3193447"/>
            <a:ext cx="21120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07" name="Google Shape;807;p20"/>
          <p:cNvSpPr txBox="1"/>
          <p:nvPr>
            <p:ph idx="14" type="subTitle"/>
          </p:nvPr>
        </p:nvSpPr>
        <p:spPr>
          <a:xfrm>
            <a:off x="3518250" y="3193447"/>
            <a:ext cx="21075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08" name="Google Shape;808;p20"/>
          <p:cNvSpPr txBox="1"/>
          <p:nvPr>
            <p:ph idx="15" type="subTitle"/>
          </p:nvPr>
        </p:nvSpPr>
        <p:spPr>
          <a:xfrm>
            <a:off x="6206863" y="3193447"/>
            <a:ext cx="21075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809" name="Google Shape;809;p20"/>
          <p:cNvGrpSpPr/>
          <p:nvPr/>
        </p:nvGrpSpPr>
        <p:grpSpPr>
          <a:xfrm flipH="1" rot="10800000">
            <a:off x="8251399" y="79220"/>
            <a:ext cx="813214" cy="2020059"/>
            <a:chOff x="-768500" y="1821800"/>
            <a:chExt cx="411275" cy="1021625"/>
          </a:xfrm>
        </p:grpSpPr>
        <p:sp>
          <p:nvSpPr>
            <p:cNvPr id="810" name="Google Shape;810;p20"/>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20"/>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20"/>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20"/>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20"/>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20"/>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20"/>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20"/>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20"/>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9" name="Google Shape;819;p20"/>
          <p:cNvSpPr/>
          <p:nvPr/>
        </p:nvSpPr>
        <p:spPr>
          <a:xfrm rot="-5400000">
            <a:off x="186718" y="449574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0" name="Google Shape;820;p20"/>
          <p:cNvGrpSpPr/>
          <p:nvPr/>
        </p:nvGrpSpPr>
        <p:grpSpPr>
          <a:xfrm rot="-5400000">
            <a:off x="514437" y="3995404"/>
            <a:ext cx="108351" cy="110850"/>
            <a:chOff x="1122625" y="4316475"/>
            <a:chExt cx="32700" cy="33450"/>
          </a:xfrm>
        </p:grpSpPr>
        <p:sp>
          <p:nvSpPr>
            <p:cNvPr id="821" name="Google Shape;821;p20"/>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822" name="Google Shape;822;p20"/>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823" name="Google Shape;823;p20"/>
          <p:cNvGrpSpPr/>
          <p:nvPr/>
        </p:nvGrpSpPr>
        <p:grpSpPr>
          <a:xfrm flipH="1" rot="5400000">
            <a:off x="7007374" y="-524205"/>
            <a:ext cx="813214" cy="2020059"/>
            <a:chOff x="-768500" y="1821800"/>
            <a:chExt cx="411275" cy="1021625"/>
          </a:xfrm>
        </p:grpSpPr>
        <p:sp>
          <p:nvSpPr>
            <p:cNvPr id="824" name="Google Shape;824;p20"/>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20"/>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20"/>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20"/>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20"/>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20"/>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20"/>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20"/>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20"/>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3" name="Google Shape;833;p20"/>
          <p:cNvSpPr/>
          <p:nvPr/>
        </p:nvSpPr>
        <p:spPr>
          <a:xfrm rot="-5400000">
            <a:off x="7979168" y="75794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34" name="Google Shape;834;p20"/>
          <p:cNvGrpSpPr/>
          <p:nvPr/>
        </p:nvGrpSpPr>
        <p:grpSpPr>
          <a:xfrm rot="-5400000">
            <a:off x="895437" y="4909804"/>
            <a:ext cx="108351" cy="110850"/>
            <a:chOff x="1122625" y="4316475"/>
            <a:chExt cx="32700" cy="33450"/>
          </a:xfrm>
        </p:grpSpPr>
        <p:sp>
          <p:nvSpPr>
            <p:cNvPr id="835" name="Google Shape;835;p20"/>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836" name="Google Shape;836;p20"/>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837" name="Google Shape;837;p20"/>
          <p:cNvGrpSpPr/>
          <p:nvPr/>
        </p:nvGrpSpPr>
        <p:grpSpPr>
          <a:xfrm rot="-5400000">
            <a:off x="8896437" y="748904"/>
            <a:ext cx="108351" cy="110850"/>
            <a:chOff x="1122625" y="4316475"/>
            <a:chExt cx="32700" cy="33450"/>
          </a:xfrm>
        </p:grpSpPr>
        <p:sp>
          <p:nvSpPr>
            <p:cNvPr id="838" name="Google Shape;838;p20"/>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839" name="Google Shape;839;p20"/>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840" name="Google Shape;840;p20"/>
          <p:cNvGrpSpPr/>
          <p:nvPr/>
        </p:nvGrpSpPr>
        <p:grpSpPr>
          <a:xfrm rot="-5400000">
            <a:off x="8603824" y="2351079"/>
            <a:ext cx="108351" cy="110850"/>
            <a:chOff x="1122625" y="4316475"/>
            <a:chExt cx="32700" cy="33450"/>
          </a:xfrm>
        </p:grpSpPr>
        <p:sp>
          <p:nvSpPr>
            <p:cNvPr id="841" name="Google Shape;841;p20"/>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842" name="Google Shape;842;p20"/>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843" name="Google Shape;843;p20"/>
          <p:cNvGrpSpPr/>
          <p:nvPr/>
        </p:nvGrpSpPr>
        <p:grpSpPr>
          <a:xfrm flipH="1">
            <a:off x="94450" y="2927994"/>
            <a:ext cx="485180" cy="1469727"/>
            <a:chOff x="-602600" y="2100125"/>
            <a:chExt cx="245375" cy="743300"/>
          </a:xfrm>
        </p:grpSpPr>
        <p:sp>
          <p:nvSpPr>
            <p:cNvPr id="844" name="Google Shape;844;p20"/>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20"/>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20"/>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20"/>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20"/>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9" name="Google Shape;849;p20"/>
          <p:cNvGrpSpPr/>
          <p:nvPr/>
        </p:nvGrpSpPr>
        <p:grpSpPr>
          <a:xfrm rot="-5400000">
            <a:off x="7143837" y="185404"/>
            <a:ext cx="108351" cy="110850"/>
            <a:chOff x="1122625" y="4316475"/>
            <a:chExt cx="32700" cy="33450"/>
          </a:xfrm>
        </p:grpSpPr>
        <p:sp>
          <p:nvSpPr>
            <p:cNvPr id="850" name="Google Shape;850;p20"/>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851" name="Google Shape;851;p20"/>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0" name="Shape 40"/>
        <p:cNvGrpSpPr/>
        <p:nvPr/>
      </p:nvGrpSpPr>
      <p:grpSpPr>
        <a:xfrm>
          <a:off x="0" y="0"/>
          <a:ext cx="0" cy="0"/>
          <a:chOff x="0" y="0"/>
          <a:chExt cx="0" cy="0"/>
        </a:xfrm>
      </p:grpSpPr>
      <p:sp>
        <p:nvSpPr>
          <p:cNvPr id="41" name="Google Shape;41;p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42" name="Google Shape;42;p3"/>
          <p:cNvSpPr txBox="1"/>
          <p:nvPr>
            <p:ph idx="1" type="body"/>
          </p:nvPr>
        </p:nvSpPr>
        <p:spPr>
          <a:xfrm>
            <a:off x="720000" y="1076275"/>
            <a:ext cx="7704000" cy="712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200"/>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grpSp>
        <p:nvGrpSpPr>
          <p:cNvPr id="43" name="Google Shape;43;p3"/>
          <p:cNvGrpSpPr/>
          <p:nvPr/>
        </p:nvGrpSpPr>
        <p:grpSpPr>
          <a:xfrm flipH="1" rot="10800000">
            <a:off x="8153969" y="-228596"/>
            <a:ext cx="694767" cy="1725831"/>
            <a:chOff x="-768500" y="1821800"/>
            <a:chExt cx="411275" cy="1021625"/>
          </a:xfrm>
        </p:grpSpPr>
        <p:sp>
          <p:nvSpPr>
            <p:cNvPr id="44" name="Google Shape;44;p3"/>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3"/>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3"/>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3"/>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3"/>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3"/>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3"/>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3"/>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 name="Google Shape;53;p3"/>
          <p:cNvGrpSpPr/>
          <p:nvPr/>
        </p:nvGrpSpPr>
        <p:grpSpPr>
          <a:xfrm flipH="1" rot="10800000">
            <a:off x="-6" y="3443491"/>
            <a:ext cx="694767" cy="1725831"/>
            <a:chOff x="-768500" y="1821800"/>
            <a:chExt cx="411275" cy="1021625"/>
          </a:xfrm>
        </p:grpSpPr>
        <p:sp>
          <p:nvSpPr>
            <p:cNvPr id="54" name="Google Shape;54;p3"/>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3"/>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3"/>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3"/>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3"/>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3"/>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3"/>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3"/>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 name="Google Shape;63;p3"/>
          <p:cNvGrpSpPr/>
          <p:nvPr/>
        </p:nvGrpSpPr>
        <p:grpSpPr>
          <a:xfrm>
            <a:off x="7634000" y="382000"/>
            <a:ext cx="628475" cy="306000"/>
            <a:chOff x="2770825" y="4405625"/>
            <a:chExt cx="628475" cy="306000"/>
          </a:xfrm>
        </p:grpSpPr>
        <p:sp>
          <p:nvSpPr>
            <p:cNvPr id="64" name="Google Shape;64;p3"/>
            <p:cNvSpPr/>
            <p:nvPr/>
          </p:nvSpPr>
          <p:spPr>
            <a:xfrm>
              <a:off x="2770825" y="4555825"/>
              <a:ext cx="395950" cy="155800"/>
            </a:xfrm>
            <a:custGeom>
              <a:rect b="b" l="l" r="r" t="t"/>
              <a:pathLst>
                <a:path extrusionOk="0" h="6232" w="15838">
                  <a:moveTo>
                    <a:pt x="3101" y="1"/>
                  </a:moveTo>
                  <a:cubicBezTo>
                    <a:pt x="2220" y="1"/>
                    <a:pt x="1460" y="365"/>
                    <a:pt x="913" y="912"/>
                  </a:cubicBezTo>
                  <a:cubicBezTo>
                    <a:pt x="335" y="1490"/>
                    <a:pt x="1" y="2250"/>
                    <a:pt x="1" y="3131"/>
                  </a:cubicBezTo>
                  <a:cubicBezTo>
                    <a:pt x="1" y="4834"/>
                    <a:pt x="1399" y="6232"/>
                    <a:pt x="3101" y="6232"/>
                  </a:cubicBezTo>
                  <a:lnTo>
                    <a:pt x="12706" y="6232"/>
                  </a:lnTo>
                  <a:cubicBezTo>
                    <a:pt x="13588" y="6232"/>
                    <a:pt x="14348" y="5897"/>
                    <a:pt x="14925" y="5320"/>
                  </a:cubicBezTo>
                  <a:cubicBezTo>
                    <a:pt x="15503" y="4773"/>
                    <a:pt x="15837" y="4013"/>
                    <a:pt x="15837" y="3131"/>
                  </a:cubicBezTo>
                  <a:cubicBezTo>
                    <a:pt x="15837" y="1429"/>
                    <a:pt x="14439" y="61"/>
                    <a:pt x="1270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
            <p:cNvSpPr/>
            <p:nvPr/>
          </p:nvSpPr>
          <p:spPr>
            <a:xfrm>
              <a:off x="2969175" y="4555825"/>
              <a:ext cx="197600" cy="155800"/>
            </a:xfrm>
            <a:custGeom>
              <a:rect b="b" l="l" r="r" t="t"/>
              <a:pathLst>
                <a:path extrusionOk="0" h="6232" w="7904">
                  <a:moveTo>
                    <a:pt x="0" y="1"/>
                  </a:moveTo>
                  <a:lnTo>
                    <a:pt x="0" y="6232"/>
                  </a:lnTo>
                  <a:lnTo>
                    <a:pt x="4772" y="6232"/>
                  </a:lnTo>
                  <a:cubicBezTo>
                    <a:pt x="5654" y="6232"/>
                    <a:pt x="6414" y="5897"/>
                    <a:pt x="6991" y="5320"/>
                  </a:cubicBezTo>
                  <a:cubicBezTo>
                    <a:pt x="7569" y="4773"/>
                    <a:pt x="7903" y="4013"/>
                    <a:pt x="7903" y="3131"/>
                  </a:cubicBezTo>
                  <a:cubicBezTo>
                    <a:pt x="7903" y="1429"/>
                    <a:pt x="6505" y="61"/>
                    <a:pt x="477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3"/>
            <p:cNvSpPr/>
            <p:nvPr/>
          </p:nvSpPr>
          <p:spPr>
            <a:xfrm>
              <a:off x="3035275" y="4405625"/>
              <a:ext cx="364025" cy="304000"/>
            </a:xfrm>
            <a:custGeom>
              <a:rect b="b" l="l" r="r" t="t"/>
              <a:pathLst>
                <a:path extrusionOk="0" h="12160" w="14561">
                  <a:moveTo>
                    <a:pt x="3561" y="0"/>
                  </a:moveTo>
                  <a:cubicBezTo>
                    <a:pt x="3438" y="0"/>
                    <a:pt x="3315" y="7"/>
                    <a:pt x="3192" y="21"/>
                  </a:cubicBezTo>
                  <a:cubicBezTo>
                    <a:pt x="2402" y="81"/>
                    <a:pt x="1642" y="477"/>
                    <a:pt x="1095" y="1145"/>
                  </a:cubicBezTo>
                  <a:cubicBezTo>
                    <a:pt x="1" y="2483"/>
                    <a:pt x="274" y="4458"/>
                    <a:pt x="1612" y="5522"/>
                  </a:cubicBezTo>
                  <a:lnTo>
                    <a:pt x="9119" y="11480"/>
                  </a:lnTo>
                  <a:cubicBezTo>
                    <a:pt x="9707" y="11961"/>
                    <a:pt x="10412" y="12160"/>
                    <a:pt x="11110" y="12160"/>
                  </a:cubicBezTo>
                  <a:cubicBezTo>
                    <a:pt x="11207" y="12160"/>
                    <a:pt x="11303" y="12156"/>
                    <a:pt x="11399" y="12149"/>
                  </a:cubicBezTo>
                  <a:cubicBezTo>
                    <a:pt x="12220" y="12027"/>
                    <a:pt x="12980" y="11632"/>
                    <a:pt x="13496" y="10963"/>
                  </a:cubicBezTo>
                  <a:cubicBezTo>
                    <a:pt x="14560" y="9595"/>
                    <a:pt x="14347" y="7650"/>
                    <a:pt x="13010" y="6617"/>
                  </a:cubicBezTo>
                  <a:lnTo>
                    <a:pt x="5472" y="659"/>
                  </a:lnTo>
                  <a:cubicBezTo>
                    <a:pt x="4929" y="220"/>
                    <a:pt x="4255" y="0"/>
                    <a:pt x="356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3"/>
            <p:cNvSpPr/>
            <p:nvPr/>
          </p:nvSpPr>
          <p:spPr>
            <a:xfrm>
              <a:off x="3169775" y="4497325"/>
              <a:ext cx="229525" cy="212300"/>
            </a:xfrm>
            <a:custGeom>
              <a:rect b="b" l="l" r="r" t="t"/>
              <a:pathLst>
                <a:path extrusionOk="0" h="8492" w="9181">
                  <a:moveTo>
                    <a:pt x="3861" y="0"/>
                  </a:moveTo>
                  <a:lnTo>
                    <a:pt x="1" y="4863"/>
                  </a:lnTo>
                  <a:lnTo>
                    <a:pt x="3739" y="7812"/>
                  </a:lnTo>
                  <a:cubicBezTo>
                    <a:pt x="4327" y="8293"/>
                    <a:pt x="5032" y="8492"/>
                    <a:pt x="5730" y="8492"/>
                  </a:cubicBezTo>
                  <a:cubicBezTo>
                    <a:pt x="5827" y="8492"/>
                    <a:pt x="5923" y="8488"/>
                    <a:pt x="6019" y="8481"/>
                  </a:cubicBezTo>
                  <a:cubicBezTo>
                    <a:pt x="6840" y="8359"/>
                    <a:pt x="7600" y="7964"/>
                    <a:pt x="8116" y="7295"/>
                  </a:cubicBezTo>
                  <a:cubicBezTo>
                    <a:pt x="9180" y="5927"/>
                    <a:pt x="8967" y="3982"/>
                    <a:pt x="7630" y="2949"/>
                  </a:cubicBezTo>
                  <a:lnTo>
                    <a:pt x="386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3"/>
            <p:cNvSpPr/>
            <p:nvPr/>
          </p:nvSpPr>
          <p:spPr>
            <a:xfrm>
              <a:off x="3128750" y="4459875"/>
              <a:ext cx="189225" cy="145825"/>
            </a:xfrm>
            <a:custGeom>
              <a:rect b="b" l="l" r="r" t="t"/>
              <a:pathLst>
                <a:path extrusionOk="0" h="5833" w="7569">
                  <a:moveTo>
                    <a:pt x="1201" y="1"/>
                  </a:moveTo>
                  <a:cubicBezTo>
                    <a:pt x="871" y="1"/>
                    <a:pt x="540" y="155"/>
                    <a:pt x="335" y="434"/>
                  </a:cubicBezTo>
                  <a:cubicBezTo>
                    <a:pt x="0" y="890"/>
                    <a:pt x="122" y="1529"/>
                    <a:pt x="578" y="1863"/>
                  </a:cubicBezTo>
                  <a:lnTo>
                    <a:pt x="5775" y="5632"/>
                  </a:lnTo>
                  <a:cubicBezTo>
                    <a:pt x="5960" y="5767"/>
                    <a:pt x="6174" y="5833"/>
                    <a:pt x="6386" y="5833"/>
                  </a:cubicBezTo>
                  <a:cubicBezTo>
                    <a:pt x="6698" y="5833"/>
                    <a:pt x="7005" y="5691"/>
                    <a:pt x="7204" y="5419"/>
                  </a:cubicBezTo>
                  <a:cubicBezTo>
                    <a:pt x="7569" y="4963"/>
                    <a:pt x="7447" y="4295"/>
                    <a:pt x="6991" y="3960"/>
                  </a:cubicBezTo>
                  <a:lnTo>
                    <a:pt x="1794" y="191"/>
                  </a:lnTo>
                  <a:cubicBezTo>
                    <a:pt x="1617" y="62"/>
                    <a:pt x="1409" y="1"/>
                    <a:pt x="1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3"/>
            <p:cNvSpPr/>
            <p:nvPr/>
          </p:nvSpPr>
          <p:spPr>
            <a:xfrm>
              <a:off x="2856700" y="4596100"/>
              <a:ext cx="212025" cy="50950"/>
            </a:xfrm>
            <a:custGeom>
              <a:rect b="b" l="l" r="r" t="t"/>
              <a:pathLst>
                <a:path extrusionOk="0" h="2038" w="8481">
                  <a:moveTo>
                    <a:pt x="1034" y="1"/>
                  </a:moveTo>
                  <a:cubicBezTo>
                    <a:pt x="457" y="1"/>
                    <a:pt x="1" y="457"/>
                    <a:pt x="1" y="1034"/>
                  </a:cubicBezTo>
                  <a:cubicBezTo>
                    <a:pt x="1" y="1581"/>
                    <a:pt x="457" y="2037"/>
                    <a:pt x="1034" y="2037"/>
                  </a:cubicBezTo>
                  <a:lnTo>
                    <a:pt x="7448" y="2037"/>
                  </a:lnTo>
                  <a:cubicBezTo>
                    <a:pt x="8025" y="2037"/>
                    <a:pt x="8481" y="1551"/>
                    <a:pt x="8481" y="1034"/>
                  </a:cubicBezTo>
                  <a:cubicBezTo>
                    <a:pt x="8481" y="457"/>
                    <a:pt x="8025" y="1"/>
                    <a:pt x="74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 name="Google Shape;70;p3"/>
          <p:cNvSpPr/>
          <p:nvPr/>
        </p:nvSpPr>
        <p:spPr>
          <a:xfrm>
            <a:off x="8531650" y="4415936"/>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1" name="Google Shape;71;p3"/>
          <p:cNvGrpSpPr/>
          <p:nvPr/>
        </p:nvGrpSpPr>
        <p:grpSpPr>
          <a:xfrm rot="5400000">
            <a:off x="33138" y="3326750"/>
            <a:ext cx="628475" cy="306000"/>
            <a:chOff x="2770825" y="4405625"/>
            <a:chExt cx="628475" cy="306000"/>
          </a:xfrm>
        </p:grpSpPr>
        <p:sp>
          <p:nvSpPr>
            <p:cNvPr id="72" name="Google Shape;72;p3"/>
            <p:cNvSpPr/>
            <p:nvPr/>
          </p:nvSpPr>
          <p:spPr>
            <a:xfrm>
              <a:off x="2770825" y="4555825"/>
              <a:ext cx="395950" cy="155800"/>
            </a:xfrm>
            <a:custGeom>
              <a:rect b="b" l="l" r="r" t="t"/>
              <a:pathLst>
                <a:path extrusionOk="0" h="6232" w="15838">
                  <a:moveTo>
                    <a:pt x="3101" y="1"/>
                  </a:moveTo>
                  <a:cubicBezTo>
                    <a:pt x="2220" y="1"/>
                    <a:pt x="1460" y="365"/>
                    <a:pt x="913" y="912"/>
                  </a:cubicBezTo>
                  <a:cubicBezTo>
                    <a:pt x="335" y="1490"/>
                    <a:pt x="1" y="2250"/>
                    <a:pt x="1" y="3131"/>
                  </a:cubicBezTo>
                  <a:cubicBezTo>
                    <a:pt x="1" y="4834"/>
                    <a:pt x="1399" y="6232"/>
                    <a:pt x="3101" y="6232"/>
                  </a:cubicBezTo>
                  <a:lnTo>
                    <a:pt x="12706" y="6232"/>
                  </a:lnTo>
                  <a:cubicBezTo>
                    <a:pt x="13588" y="6232"/>
                    <a:pt x="14348" y="5897"/>
                    <a:pt x="14925" y="5320"/>
                  </a:cubicBezTo>
                  <a:cubicBezTo>
                    <a:pt x="15503" y="4773"/>
                    <a:pt x="15837" y="4013"/>
                    <a:pt x="15837" y="3131"/>
                  </a:cubicBezTo>
                  <a:cubicBezTo>
                    <a:pt x="15837" y="1429"/>
                    <a:pt x="14439" y="61"/>
                    <a:pt x="1270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3"/>
            <p:cNvSpPr/>
            <p:nvPr/>
          </p:nvSpPr>
          <p:spPr>
            <a:xfrm>
              <a:off x="2969175" y="4555825"/>
              <a:ext cx="197600" cy="155800"/>
            </a:xfrm>
            <a:custGeom>
              <a:rect b="b" l="l" r="r" t="t"/>
              <a:pathLst>
                <a:path extrusionOk="0" h="6232" w="7904">
                  <a:moveTo>
                    <a:pt x="0" y="1"/>
                  </a:moveTo>
                  <a:lnTo>
                    <a:pt x="0" y="6232"/>
                  </a:lnTo>
                  <a:lnTo>
                    <a:pt x="4772" y="6232"/>
                  </a:lnTo>
                  <a:cubicBezTo>
                    <a:pt x="5654" y="6232"/>
                    <a:pt x="6414" y="5897"/>
                    <a:pt x="6991" y="5320"/>
                  </a:cubicBezTo>
                  <a:cubicBezTo>
                    <a:pt x="7569" y="4773"/>
                    <a:pt x="7903" y="4013"/>
                    <a:pt x="7903" y="3131"/>
                  </a:cubicBezTo>
                  <a:cubicBezTo>
                    <a:pt x="7903" y="1429"/>
                    <a:pt x="6505" y="61"/>
                    <a:pt x="477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3"/>
            <p:cNvSpPr/>
            <p:nvPr/>
          </p:nvSpPr>
          <p:spPr>
            <a:xfrm>
              <a:off x="3035275" y="4405625"/>
              <a:ext cx="364025" cy="304000"/>
            </a:xfrm>
            <a:custGeom>
              <a:rect b="b" l="l" r="r" t="t"/>
              <a:pathLst>
                <a:path extrusionOk="0" h="12160" w="14561">
                  <a:moveTo>
                    <a:pt x="3561" y="0"/>
                  </a:moveTo>
                  <a:cubicBezTo>
                    <a:pt x="3438" y="0"/>
                    <a:pt x="3315" y="7"/>
                    <a:pt x="3192" y="21"/>
                  </a:cubicBezTo>
                  <a:cubicBezTo>
                    <a:pt x="2402" y="81"/>
                    <a:pt x="1642" y="477"/>
                    <a:pt x="1095" y="1145"/>
                  </a:cubicBezTo>
                  <a:cubicBezTo>
                    <a:pt x="1" y="2483"/>
                    <a:pt x="274" y="4458"/>
                    <a:pt x="1612" y="5522"/>
                  </a:cubicBezTo>
                  <a:lnTo>
                    <a:pt x="9119" y="11480"/>
                  </a:lnTo>
                  <a:cubicBezTo>
                    <a:pt x="9707" y="11961"/>
                    <a:pt x="10412" y="12160"/>
                    <a:pt x="11110" y="12160"/>
                  </a:cubicBezTo>
                  <a:cubicBezTo>
                    <a:pt x="11207" y="12160"/>
                    <a:pt x="11303" y="12156"/>
                    <a:pt x="11399" y="12149"/>
                  </a:cubicBezTo>
                  <a:cubicBezTo>
                    <a:pt x="12220" y="12027"/>
                    <a:pt x="12980" y="11632"/>
                    <a:pt x="13496" y="10963"/>
                  </a:cubicBezTo>
                  <a:cubicBezTo>
                    <a:pt x="14560" y="9595"/>
                    <a:pt x="14347" y="7650"/>
                    <a:pt x="13010" y="6617"/>
                  </a:cubicBezTo>
                  <a:lnTo>
                    <a:pt x="5472" y="659"/>
                  </a:lnTo>
                  <a:cubicBezTo>
                    <a:pt x="4929" y="220"/>
                    <a:pt x="4255" y="0"/>
                    <a:pt x="356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3"/>
            <p:cNvSpPr/>
            <p:nvPr/>
          </p:nvSpPr>
          <p:spPr>
            <a:xfrm>
              <a:off x="3169775" y="4497325"/>
              <a:ext cx="229525" cy="212300"/>
            </a:xfrm>
            <a:custGeom>
              <a:rect b="b" l="l" r="r" t="t"/>
              <a:pathLst>
                <a:path extrusionOk="0" h="8492" w="9181">
                  <a:moveTo>
                    <a:pt x="3861" y="0"/>
                  </a:moveTo>
                  <a:lnTo>
                    <a:pt x="1" y="4863"/>
                  </a:lnTo>
                  <a:lnTo>
                    <a:pt x="3739" y="7812"/>
                  </a:lnTo>
                  <a:cubicBezTo>
                    <a:pt x="4327" y="8293"/>
                    <a:pt x="5032" y="8492"/>
                    <a:pt x="5730" y="8492"/>
                  </a:cubicBezTo>
                  <a:cubicBezTo>
                    <a:pt x="5827" y="8492"/>
                    <a:pt x="5923" y="8488"/>
                    <a:pt x="6019" y="8481"/>
                  </a:cubicBezTo>
                  <a:cubicBezTo>
                    <a:pt x="6840" y="8359"/>
                    <a:pt x="7600" y="7964"/>
                    <a:pt x="8116" y="7295"/>
                  </a:cubicBezTo>
                  <a:cubicBezTo>
                    <a:pt x="9180" y="5927"/>
                    <a:pt x="8967" y="3982"/>
                    <a:pt x="7630" y="2949"/>
                  </a:cubicBezTo>
                  <a:lnTo>
                    <a:pt x="386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
            <p:cNvSpPr/>
            <p:nvPr/>
          </p:nvSpPr>
          <p:spPr>
            <a:xfrm>
              <a:off x="3128750" y="4459875"/>
              <a:ext cx="189225" cy="145825"/>
            </a:xfrm>
            <a:custGeom>
              <a:rect b="b" l="l" r="r" t="t"/>
              <a:pathLst>
                <a:path extrusionOk="0" h="5833" w="7569">
                  <a:moveTo>
                    <a:pt x="1201" y="1"/>
                  </a:moveTo>
                  <a:cubicBezTo>
                    <a:pt x="871" y="1"/>
                    <a:pt x="540" y="155"/>
                    <a:pt x="335" y="434"/>
                  </a:cubicBezTo>
                  <a:cubicBezTo>
                    <a:pt x="0" y="890"/>
                    <a:pt x="122" y="1529"/>
                    <a:pt x="578" y="1863"/>
                  </a:cubicBezTo>
                  <a:lnTo>
                    <a:pt x="5775" y="5632"/>
                  </a:lnTo>
                  <a:cubicBezTo>
                    <a:pt x="5960" y="5767"/>
                    <a:pt x="6174" y="5833"/>
                    <a:pt x="6386" y="5833"/>
                  </a:cubicBezTo>
                  <a:cubicBezTo>
                    <a:pt x="6698" y="5833"/>
                    <a:pt x="7005" y="5691"/>
                    <a:pt x="7204" y="5419"/>
                  </a:cubicBezTo>
                  <a:cubicBezTo>
                    <a:pt x="7569" y="4963"/>
                    <a:pt x="7447" y="4295"/>
                    <a:pt x="6991" y="3960"/>
                  </a:cubicBezTo>
                  <a:lnTo>
                    <a:pt x="1794" y="191"/>
                  </a:lnTo>
                  <a:cubicBezTo>
                    <a:pt x="1617" y="62"/>
                    <a:pt x="1409" y="1"/>
                    <a:pt x="1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3"/>
            <p:cNvSpPr/>
            <p:nvPr/>
          </p:nvSpPr>
          <p:spPr>
            <a:xfrm>
              <a:off x="2856700" y="4596100"/>
              <a:ext cx="212025" cy="50950"/>
            </a:xfrm>
            <a:custGeom>
              <a:rect b="b" l="l" r="r" t="t"/>
              <a:pathLst>
                <a:path extrusionOk="0" h="2038" w="8481">
                  <a:moveTo>
                    <a:pt x="1034" y="1"/>
                  </a:moveTo>
                  <a:cubicBezTo>
                    <a:pt x="457" y="1"/>
                    <a:pt x="1" y="457"/>
                    <a:pt x="1" y="1034"/>
                  </a:cubicBezTo>
                  <a:cubicBezTo>
                    <a:pt x="1" y="1581"/>
                    <a:pt x="457" y="2037"/>
                    <a:pt x="1034" y="2037"/>
                  </a:cubicBezTo>
                  <a:lnTo>
                    <a:pt x="7448" y="2037"/>
                  </a:lnTo>
                  <a:cubicBezTo>
                    <a:pt x="8025" y="2037"/>
                    <a:pt x="8481" y="1551"/>
                    <a:pt x="8481" y="1034"/>
                  </a:cubicBezTo>
                  <a:cubicBezTo>
                    <a:pt x="8481" y="457"/>
                    <a:pt x="8025" y="1"/>
                    <a:pt x="74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52" name="Shape 852"/>
        <p:cNvGrpSpPr/>
        <p:nvPr/>
      </p:nvGrpSpPr>
      <p:grpSpPr>
        <a:xfrm>
          <a:off x="0" y="0"/>
          <a:ext cx="0" cy="0"/>
          <a:chOff x="0" y="0"/>
          <a:chExt cx="0" cy="0"/>
        </a:xfrm>
      </p:grpSpPr>
      <p:sp>
        <p:nvSpPr>
          <p:cNvPr id="853" name="Google Shape;853;p21"/>
          <p:cNvSpPr txBox="1"/>
          <p:nvPr>
            <p:ph idx="1" type="subTitle"/>
          </p:nvPr>
        </p:nvSpPr>
        <p:spPr>
          <a:xfrm>
            <a:off x="1290763" y="2530525"/>
            <a:ext cx="2907600" cy="435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854" name="Google Shape;854;p21"/>
          <p:cNvSpPr txBox="1"/>
          <p:nvPr>
            <p:ph idx="2" type="subTitle"/>
          </p:nvPr>
        </p:nvSpPr>
        <p:spPr>
          <a:xfrm>
            <a:off x="4945638" y="2530525"/>
            <a:ext cx="2907600" cy="435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855" name="Google Shape;855;p2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856" name="Google Shape;856;p21"/>
          <p:cNvSpPr txBox="1"/>
          <p:nvPr>
            <p:ph idx="3" type="subTitle"/>
          </p:nvPr>
        </p:nvSpPr>
        <p:spPr>
          <a:xfrm>
            <a:off x="1290763" y="2966425"/>
            <a:ext cx="2907600" cy="102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57" name="Google Shape;857;p21"/>
          <p:cNvSpPr txBox="1"/>
          <p:nvPr>
            <p:ph idx="4" type="subTitle"/>
          </p:nvPr>
        </p:nvSpPr>
        <p:spPr>
          <a:xfrm>
            <a:off x="4945638" y="2966425"/>
            <a:ext cx="2907600" cy="102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858" name="Google Shape;858;p21"/>
          <p:cNvGrpSpPr/>
          <p:nvPr/>
        </p:nvGrpSpPr>
        <p:grpSpPr>
          <a:xfrm flipH="1" rot="5400000">
            <a:off x="7007374" y="-524205"/>
            <a:ext cx="813214" cy="2020059"/>
            <a:chOff x="-768500" y="1821800"/>
            <a:chExt cx="411275" cy="1021625"/>
          </a:xfrm>
        </p:grpSpPr>
        <p:sp>
          <p:nvSpPr>
            <p:cNvPr id="859" name="Google Shape;859;p21"/>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21"/>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21"/>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21"/>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21"/>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21"/>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21"/>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21"/>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21"/>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8" name="Google Shape;868;p21"/>
          <p:cNvGrpSpPr/>
          <p:nvPr/>
        </p:nvGrpSpPr>
        <p:grpSpPr>
          <a:xfrm flipH="1" rot="5400000">
            <a:off x="943474" y="3598470"/>
            <a:ext cx="813214" cy="2020059"/>
            <a:chOff x="-768500" y="1821800"/>
            <a:chExt cx="411275" cy="1021625"/>
          </a:xfrm>
        </p:grpSpPr>
        <p:sp>
          <p:nvSpPr>
            <p:cNvPr id="869" name="Google Shape;869;p21"/>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21"/>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21"/>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21"/>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21"/>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21"/>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21"/>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21"/>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21"/>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8" name="Google Shape;878;p21"/>
          <p:cNvGrpSpPr/>
          <p:nvPr/>
        </p:nvGrpSpPr>
        <p:grpSpPr>
          <a:xfrm flipH="1" rot="10800000">
            <a:off x="8224549" y="256470"/>
            <a:ext cx="813214" cy="2020059"/>
            <a:chOff x="-768500" y="1821800"/>
            <a:chExt cx="411275" cy="1021625"/>
          </a:xfrm>
        </p:grpSpPr>
        <p:sp>
          <p:nvSpPr>
            <p:cNvPr id="879" name="Google Shape;879;p21"/>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21"/>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21"/>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21"/>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21"/>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21"/>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21"/>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21"/>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21"/>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8" name="Google Shape;888;p21"/>
          <p:cNvGrpSpPr/>
          <p:nvPr/>
        </p:nvGrpSpPr>
        <p:grpSpPr>
          <a:xfrm flipH="1">
            <a:off x="95224" y="2276520"/>
            <a:ext cx="813214" cy="2020059"/>
            <a:chOff x="-768500" y="1821800"/>
            <a:chExt cx="411275" cy="1021625"/>
          </a:xfrm>
        </p:grpSpPr>
        <p:sp>
          <p:nvSpPr>
            <p:cNvPr id="889" name="Google Shape;889;p21"/>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21"/>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21"/>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21"/>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21"/>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21"/>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21"/>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21"/>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21"/>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8" name="Google Shape;898;p21"/>
          <p:cNvSpPr/>
          <p:nvPr/>
        </p:nvSpPr>
        <p:spPr>
          <a:xfrm rot="-5400000">
            <a:off x="6581568" y="468651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21"/>
          <p:cNvSpPr/>
          <p:nvPr/>
        </p:nvSpPr>
        <p:spPr>
          <a:xfrm rot="-5400000">
            <a:off x="128568" y="188361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0" name="Google Shape;900;p21"/>
          <p:cNvGrpSpPr/>
          <p:nvPr/>
        </p:nvGrpSpPr>
        <p:grpSpPr>
          <a:xfrm rot="-5400000">
            <a:off x="209637" y="4300204"/>
            <a:ext cx="108351" cy="110850"/>
            <a:chOff x="1122625" y="4316475"/>
            <a:chExt cx="32700" cy="33450"/>
          </a:xfrm>
        </p:grpSpPr>
        <p:sp>
          <p:nvSpPr>
            <p:cNvPr id="901" name="Google Shape;901;p2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902" name="Google Shape;902;p2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903" name="Google Shape;903;p21"/>
          <p:cNvGrpSpPr/>
          <p:nvPr/>
        </p:nvGrpSpPr>
        <p:grpSpPr>
          <a:xfrm rot="-5400000">
            <a:off x="514437" y="3004804"/>
            <a:ext cx="108351" cy="110850"/>
            <a:chOff x="1122625" y="4316475"/>
            <a:chExt cx="32700" cy="33450"/>
          </a:xfrm>
        </p:grpSpPr>
        <p:sp>
          <p:nvSpPr>
            <p:cNvPr id="904" name="Google Shape;904;p2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905" name="Google Shape;905;p2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906" name="Google Shape;906;p21"/>
          <p:cNvGrpSpPr/>
          <p:nvPr/>
        </p:nvGrpSpPr>
        <p:grpSpPr>
          <a:xfrm rot="-5400000">
            <a:off x="895437" y="4909804"/>
            <a:ext cx="108351" cy="110850"/>
            <a:chOff x="1122625" y="4316475"/>
            <a:chExt cx="32700" cy="33450"/>
          </a:xfrm>
        </p:grpSpPr>
        <p:sp>
          <p:nvSpPr>
            <p:cNvPr id="907" name="Google Shape;907;p2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908" name="Google Shape;908;p2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909" name="Google Shape;909;p21"/>
          <p:cNvGrpSpPr/>
          <p:nvPr/>
        </p:nvGrpSpPr>
        <p:grpSpPr>
          <a:xfrm rot="-5400000">
            <a:off x="8667837" y="1557004"/>
            <a:ext cx="108351" cy="110850"/>
            <a:chOff x="1122625" y="4316475"/>
            <a:chExt cx="32700" cy="33450"/>
          </a:xfrm>
        </p:grpSpPr>
        <p:sp>
          <p:nvSpPr>
            <p:cNvPr id="910" name="Google Shape;910;p2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911" name="Google Shape;911;p2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912" name="Google Shape;912;p21"/>
          <p:cNvGrpSpPr/>
          <p:nvPr/>
        </p:nvGrpSpPr>
        <p:grpSpPr>
          <a:xfrm rot="-5400000">
            <a:off x="7677237" y="337804"/>
            <a:ext cx="108351" cy="110850"/>
            <a:chOff x="1122625" y="4316475"/>
            <a:chExt cx="32700" cy="33450"/>
          </a:xfrm>
        </p:grpSpPr>
        <p:sp>
          <p:nvSpPr>
            <p:cNvPr id="913" name="Google Shape;913;p2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914" name="Google Shape;914;p2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915" name="Google Shape;915;p21"/>
          <p:cNvGrpSpPr/>
          <p:nvPr/>
        </p:nvGrpSpPr>
        <p:grpSpPr>
          <a:xfrm rot="3421119">
            <a:off x="386597" y="4691931"/>
            <a:ext cx="364048" cy="304019"/>
            <a:chOff x="3035275" y="4405625"/>
            <a:chExt cx="364025" cy="304000"/>
          </a:xfrm>
        </p:grpSpPr>
        <p:sp>
          <p:nvSpPr>
            <p:cNvPr id="916" name="Google Shape;916;p21"/>
            <p:cNvSpPr/>
            <p:nvPr/>
          </p:nvSpPr>
          <p:spPr>
            <a:xfrm>
              <a:off x="3035275" y="4405625"/>
              <a:ext cx="364025" cy="304000"/>
            </a:xfrm>
            <a:custGeom>
              <a:rect b="b" l="l" r="r" t="t"/>
              <a:pathLst>
                <a:path extrusionOk="0" h="12160" w="14561">
                  <a:moveTo>
                    <a:pt x="3561" y="0"/>
                  </a:moveTo>
                  <a:cubicBezTo>
                    <a:pt x="3438" y="0"/>
                    <a:pt x="3315" y="7"/>
                    <a:pt x="3192" y="21"/>
                  </a:cubicBezTo>
                  <a:cubicBezTo>
                    <a:pt x="2402" y="81"/>
                    <a:pt x="1642" y="477"/>
                    <a:pt x="1095" y="1145"/>
                  </a:cubicBezTo>
                  <a:cubicBezTo>
                    <a:pt x="1" y="2483"/>
                    <a:pt x="274" y="4458"/>
                    <a:pt x="1612" y="5522"/>
                  </a:cubicBezTo>
                  <a:lnTo>
                    <a:pt x="9119" y="11480"/>
                  </a:lnTo>
                  <a:cubicBezTo>
                    <a:pt x="9707" y="11961"/>
                    <a:pt x="10412" y="12160"/>
                    <a:pt x="11110" y="12160"/>
                  </a:cubicBezTo>
                  <a:cubicBezTo>
                    <a:pt x="11207" y="12160"/>
                    <a:pt x="11303" y="12156"/>
                    <a:pt x="11399" y="12149"/>
                  </a:cubicBezTo>
                  <a:cubicBezTo>
                    <a:pt x="12220" y="12027"/>
                    <a:pt x="12980" y="11632"/>
                    <a:pt x="13496" y="10963"/>
                  </a:cubicBezTo>
                  <a:cubicBezTo>
                    <a:pt x="14560" y="9595"/>
                    <a:pt x="14347" y="7650"/>
                    <a:pt x="13010" y="6617"/>
                  </a:cubicBezTo>
                  <a:lnTo>
                    <a:pt x="5472" y="659"/>
                  </a:lnTo>
                  <a:cubicBezTo>
                    <a:pt x="4929" y="220"/>
                    <a:pt x="4255" y="0"/>
                    <a:pt x="356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21"/>
            <p:cNvSpPr/>
            <p:nvPr/>
          </p:nvSpPr>
          <p:spPr>
            <a:xfrm>
              <a:off x="3169775" y="4497325"/>
              <a:ext cx="229525" cy="212300"/>
            </a:xfrm>
            <a:custGeom>
              <a:rect b="b" l="l" r="r" t="t"/>
              <a:pathLst>
                <a:path extrusionOk="0" h="8492" w="9181">
                  <a:moveTo>
                    <a:pt x="3861" y="0"/>
                  </a:moveTo>
                  <a:lnTo>
                    <a:pt x="1" y="4863"/>
                  </a:lnTo>
                  <a:lnTo>
                    <a:pt x="3739" y="7812"/>
                  </a:lnTo>
                  <a:cubicBezTo>
                    <a:pt x="4327" y="8293"/>
                    <a:pt x="5032" y="8492"/>
                    <a:pt x="5730" y="8492"/>
                  </a:cubicBezTo>
                  <a:cubicBezTo>
                    <a:pt x="5827" y="8492"/>
                    <a:pt x="5923" y="8488"/>
                    <a:pt x="6019" y="8481"/>
                  </a:cubicBezTo>
                  <a:cubicBezTo>
                    <a:pt x="6840" y="8359"/>
                    <a:pt x="7600" y="7964"/>
                    <a:pt x="8116" y="7295"/>
                  </a:cubicBezTo>
                  <a:cubicBezTo>
                    <a:pt x="9180" y="5927"/>
                    <a:pt x="8967" y="3982"/>
                    <a:pt x="7630" y="2949"/>
                  </a:cubicBezTo>
                  <a:lnTo>
                    <a:pt x="386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21"/>
            <p:cNvSpPr/>
            <p:nvPr/>
          </p:nvSpPr>
          <p:spPr>
            <a:xfrm>
              <a:off x="3128750" y="4459875"/>
              <a:ext cx="189225" cy="145825"/>
            </a:xfrm>
            <a:custGeom>
              <a:rect b="b" l="l" r="r" t="t"/>
              <a:pathLst>
                <a:path extrusionOk="0" h="5833" w="7569">
                  <a:moveTo>
                    <a:pt x="1201" y="1"/>
                  </a:moveTo>
                  <a:cubicBezTo>
                    <a:pt x="871" y="1"/>
                    <a:pt x="540" y="155"/>
                    <a:pt x="335" y="434"/>
                  </a:cubicBezTo>
                  <a:cubicBezTo>
                    <a:pt x="0" y="890"/>
                    <a:pt x="122" y="1529"/>
                    <a:pt x="578" y="1863"/>
                  </a:cubicBezTo>
                  <a:lnTo>
                    <a:pt x="5775" y="5632"/>
                  </a:lnTo>
                  <a:cubicBezTo>
                    <a:pt x="5960" y="5767"/>
                    <a:pt x="6174" y="5833"/>
                    <a:pt x="6386" y="5833"/>
                  </a:cubicBezTo>
                  <a:cubicBezTo>
                    <a:pt x="6698" y="5833"/>
                    <a:pt x="7005" y="5691"/>
                    <a:pt x="7204" y="5419"/>
                  </a:cubicBezTo>
                  <a:cubicBezTo>
                    <a:pt x="7569" y="4963"/>
                    <a:pt x="7447" y="4295"/>
                    <a:pt x="6991" y="3960"/>
                  </a:cubicBezTo>
                  <a:lnTo>
                    <a:pt x="1794" y="191"/>
                  </a:lnTo>
                  <a:cubicBezTo>
                    <a:pt x="1617" y="62"/>
                    <a:pt x="1409" y="1"/>
                    <a:pt x="1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9" name="Google Shape;919;p21"/>
          <p:cNvSpPr/>
          <p:nvPr/>
        </p:nvSpPr>
        <p:spPr>
          <a:xfrm rot="-5400000">
            <a:off x="8644868" y="8701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920" name="Shape 920"/>
        <p:cNvGrpSpPr/>
        <p:nvPr/>
      </p:nvGrpSpPr>
      <p:grpSpPr>
        <a:xfrm>
          <a:off x="0" y="0"/>
          <a:ext cx="0" cy="0"/>
          <a:chOff x="0" y="0"/>
          <a:chExt cx="0" cy="0"/>
        </a:xfrm>
      </p:grpSpPr>
      <p:sp>
        <p:nvSpPr>
          <p:cNvPr id="921" name="Google Shape;921;p22"/>
          <p:cNvSpPr txBox="1"/>
          <p:nvPr>
            <p:ph idx="1" type="subTitle"/>
          </p:nvPr>
        </p:nvSpPr>
        <p:spPr>
          <a:xfrm>
            <a:off x="1290763" y="2455863"/>
            <a:ext cx="2907600" cy="522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Font typeface="Bebas Neue"/>
              <a:buNone/>
              <a:defRPr sz="2400">
                <a:latin typeface="Bebas Neue"/>
                <a:ea typeface="Bebas Neue"/>
                <a:cs typeface="Bebas Neue"/>
                <a:sym typeface="Bebas Neue"/>
              </a:defRPr>
            </a:lvl1pPr>
            <a:lvl2pPr lvl="1" algn="l">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l">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l">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l">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l">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l">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l">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l">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922" name="Google Shape;922;p22"/>
          <p:cNvSpPr txBox="1"/>
          <p:nvPr>
            <p:ph idx="2" type="subTitle"/>
          </p:nvPr>
        </p:nvSpPr>
        <p:spPr>
          <a:xfrm>
            <a:off x="4945638" y="2455863"/>
            <a:ext cx="2907600" cy="522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Font typeface="Bebas Neue"/>
              <a:buNone/>
              <a:defRPr sz="2400">
                <a:latin typeface="Bebas Neue"/>
                <a:ea typeface="Bebas Neue"/>
                <a:cs typeface="Bebas Neue"/>
                <a:sym typeface="Bebas Neue"/>
              </a:defRPr>
            </a:lvl1pPr>
            <a:lvl2pPr lvl="1" algn="l">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l">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l">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l">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l">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l">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l">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l">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923" name="Google Shape;923;p22"/>
          <p:cNvSpPr txBox="1"/>
          <p:nvPr>
            <p:ph idx="3" type="subTitle"/>
          </p:nvPr>
        </p:nvSpPr>
        <p:spPr>
          <a:xfrm>
            <a:off x="1290775" y="2974624"/>
            <a:ext cx="2907600" cy="1633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24" name="Google Shape;924;p22"/>
          <p:cNvSpPr txBox="1"/>
          <p:nvPr>
            <p:ph idx="4" type="subTitle"/>
          </p:nvPr>
        </p:nvSpPr>
        <p:spPr>
          <a:xfrm>
            <a:off x="4945650" y="2974625"/>
            <a:ext cx="2907600" cy="1633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Char char="●"/>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25" name="Google Shape;925;p2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926" name="Google Shape;926;p22"/>
          <p:cNvGrpSpPr/>
          <p:nvPr/>
        </p:nvGrpSpPr>
        <p:grpSpPr>
          <a:xfrm flipH="1">
            <a:off x="8202780" y="2413537"/>
            <a:ext cx="813214" cy="2020059"/>
            <a:chOff x="-768500" y="1821800"/>
            <a:chExt cx="411275" cy="1021625"/>
          </a:xfrm>
        </p:grpSpPr>
        <p:sp>
          <p:nvSpPr>
            <p:cNvPr id="927" name="Google Shape;927;p22"/>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22"/>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22"/>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22"/>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22"/>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22"/>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22"/>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22"/>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22"/>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6" name="Google Shape;936;p22"/>
          <p:cNvGrpSpPr/>
          <p:nvPr/>
        </p:nvGrpSpPr>
        <p:grpSpPr>
          <a:xfrm flipH="1" rot="5400000">
            <a:off x="7647074" y="3726870"/>
            <a:ext cx="813214" cy="2020059"/>
            <a:chOff x="-768500" y="1821800"/>
            <a:chExt cx="411275" cy="1021625"/>
          </a:xfrm>
        </p:grpSpPr>
        <p:sp>
          <p:nvSpPr>
            <p:cNvPr id="937" name="Google Shape;937;p22"/>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22"/>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22"/>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22"/>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22"/>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22"/>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22"/>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22"/>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22"/>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6" name="Google Shape;946;p22"/>
          <p:cNvGrpSpPr/>
          <p:nvPr/>
        </p:nvGrpSpPr>
        <p:grpSpPr>
          <a:xfrm flipH="1">
            <a:off x="5" y="473887"/>
            <a:ext cx="813214" cy="2020059"/>
            <a:chOff x="-768500" y="1821800"/>
            <a:chExt cx="411275" cy="1021625"/>
          </a:xfrm>
        </p:grpSpPr>
        <p:sp>
          <p:nvSpPr>
            <p:cNvPr id="947" name="Google Shape;947;p22"/>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22"/>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22"/>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22"/>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22"/>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22"/>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22"/>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22"/>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22"/>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6" name="Google Shape;956;p22"/>
          <p:cNvSpPr/>
          <p:nvPr/>
        </p:nvSpPr>
        <p:spPr>
          <a:xfrm rot="-5400000">
            <a:off x="88468" y="258171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22"/>
          <p:cNvSpPr/>
          <p:nvPr/>
        </p:nvSpPr>
        <p:spPr>
          <a:xfrm rot="-5400000">
            <a:off x="7560068" y="8096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22"/>
          <p:cNvSpPr/>
          <p:nvPr/>
        </p:nvSpPr>
        <p:spPr>
          <a:xfrm rot="-5400000">
            <a:off x="8623093" y="389289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9" name="Google Shape;959;p22"/>
          <p:cNvGrpSpPr/>
          <p:nvPr/>
        </p:nvGrpSpPr>
        <p:grpSpPr>
          <a:xfrm rot="-5400000">
            <a:off x="514437" y="2014204"/>
            <a:ext cx="108351" cy="110850"/>
            <a:chOff x="1122625" y="4316475"/>
            <a:chExt cx="32700" cy="33450"/>
          </a:xfrm>
        </p:grpSpPr>
        <p:sp>
          <p:nvSpPr>
            <p:cNvPr id="960" name="Google Shape;960;p22"/>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961" name="Google Shape;961;p22"/>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962" name="Google Shape;962;p22"/>
          <p:cNvGrpSpPr/>
          <p:nvPr/>
        </p:nvGrpSpPr>
        <p:grpSpPr>
          <a:xfrm rot="-5400000">
            <a:off x="133437" y="261604"/>
            <a:ext cx="108351" cy="110850"/>
            <a:chOff x="1122625" y="4316475"/>
            <a:chExt cx="32700" cy="33450"/>
          </a:xfrm>
        </p:grpSpPr>
        <p:sp>
          <p:nvSpPr>
            <p:cNvPr id="963" name="Google Shape;963;p22"/>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964" name="Google Shape;964;p22"/>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965" name="Google Shape;965;p22"/>
          <p:cNvGrpSpPr/>
          <p:nvPr/>
        </p:nvGrpSpPr>
        <p:grpSpPr>
          <a:xfrm rot="-5400000">
            <a:off x="8820237" y="2700004"/>
            <a:ext cx="108351" cy="110850"/>
            <a:chOff x="1122625" y="4316475"/>
            <a:chExt cx="32700" cy="33450"/>
          </a:xfrm>
        </p:grpSpPr>
        <p:sp>
          <p:nvSpPr>
            <p:cNvPr id="966" name="Google Shape;966;p22"/>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967" name="Google Shape;967;p22"/>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968" name="Google Shape;968;p22"/>
          <p:cNvGrpSpPr/>
          <p:nvPr/>
        </p:nvGrpSpPr>
        <p:grpSpPr>
          <a:xfrm rot="1164185">
            <a:off x="8611319" y="1672625"/>
            <a:ext cx="319184" cy="569239"/>
            <a:chOff x="1219125" y="3290600"/>
            <a:chExt cx="789550" cy="1408100"/>
          </a:xfrm>
        </p:grpSpPr>
        <p:sp>
          <p:nvSpPr>
            <p:cNvPr id="969" name="Google Shape;969;p22"/>
            <p:cNvSpPr/>
            <p:nvPr/>
          </p:nvSpPr>
          <p:spPr>
            <a:xfrm>
              <a:off x="1219125" y="3471475"/>
              <a:ext cx="789550" cy="1227225"/>
            </a:xfrm>
            <a:custGeom>
              <a:rect b="b" l="l" r="r" t="t"/>
              <a:pathLst>
                <a:path extrusionOk="0" h="49089" w="31582">
                  <a:moveTo>
                    <a:pt x="23254" y="0"/>
                  </a:moveTo>
                  <a:lnTo>
                    <a:pt x="8056" y="61"/>
                  </a:lnTo>
                  <a:lnTo>
                    <a:pt x="8056" y="2401"/>
                  </a:lnTo>
                  <a:cubicBezTo>
                    <a:pt x="8056" y="2918"/>
                    <a:pt x="7873" y="3404"/>
                    <a:pt x="7509" y="3800"/>
                  </a:cubicBezTo>
                  <a:cubicBezTo>
                    <a:pt x="7113" y="4164"/>
                    <a:pt x="6627" y="4407"/>
                    <a:pt x="6080" y="4407"/>
                  </a:cubicBezTo>
                  <a:lnTo>
                    <a:pt x="3770" y="4407"/>
                  </a:lnTo>
                  <a:cubicBezTo>
                    <a:pt x="1673" y="4407"/>
                    <a:pt x="1" y="6110"/>
                    <a:pt x="1" y="8207"/>
                  </a:cubicBezTo>
                  <a:lnTo>
                    <a:pt x="244" y="45320"/>
                  </a:lnTo>
                  <a:cubicBezTo>
                    <a:pt x="244" y="47417"/>
                    <a:pt x="1946" y="49089"/>
                    <a:pt x="4013" y="49089"/>
                  </a:cubicBezTo>
                  <a:lnTo>
                    <a:pt x="27813" y="48967"/>
                  </a:lnTo>
                  <a:cubicBezTo>
                    <a:pt x="28816" y="48937"/>
                    <a:pt x="29758" y="48542"/>
                    <a:pt x="30488" y="47843"/>
                  </a:cubicBezTo>
                  <a:cubicBezTo>
                    <a:pt x="31187" y="47144"/>
                    <a:pt x="31582" y="46201"/>
                    <a:pt x="31582" y="45168"/>
                  </a:cubicBezTo>
                  <a:lnTo>
                    <a:pt x="31369" y="8055"/>
                  </a:lnTo>
                  <a:cubicBezTo>
                    <a:pt x="31369" y="5958"/>
                    <a:pt x="29637" y="4286"/>
                    <a:pt x="27570" y="4286"/>
                  </a:cubicBezTo>
                  <a:lnTo>
                    <a:pt x="25229" y="4286"/>
                  </a:lnTo>
                  <a:cubicBezTo>
                    <a:pt x="24165" y="4286"/>
                    <a:pt x="23254" y="3404"/>
                    <a:pt x="23254" y="2310"/>
                  </a:cubicBezTo>
                  <a:lnTo>
                    <a:pt x="2325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22"/>
            <p:cNvSpPr/>
            <p:nvPr/>
          </p:nvSpPr>
          <p:spPr>
            <a:xfrm>
              <a:off x="1230525" y="3787575"/>
              <a:ext cx="765250" cy="510675"/>
            </a:xfrm>
            <a:custGeom>
              <a:rect b="b" l="l" r="r" t="t"/>
              <a:pathLst>
                <a:path extrusionOk="0" h="20427" w="30610">
                  <a:moveTo>
                    <a:pt x="30488" y="1"/>
                  </a:moveTo>
                  <a:lnTo>
                    <a:pt x="1" y="183"/>
                  </a:lnTo>
                  <a:lnTo>
                    <a:pt x="92" y="20427"/>
                  </a:lnTo>
                  <a:lnTo>
                    <a:pt x="30609" y="20244"/>
                  </a:lnTo>
                  <a:lnTo>
                    <a:pt x="3048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22"/>
            <p:cNvSpPr/>
            <p:nvPr/>
          </p:nvSpPr>
          <p:spPr>
            <a:xfrm>
              <a:off x="1406075" y="3845750"/>
              <a:ext cx="415675" cy="395075"/>
            </a:xfrm>
            <a:custGeom>
              <a:rect b="b" l="l" r="r" t="t"/>
              <a:pathLst>
                <a:path extrusionOk="0" h="15803" w="16627">
                  <a:moveTo>
                    <a:pt x="8284" y="0"/>
                  </a:moveTo>
                  <a:cubicBezTo>
                    <a:pt x="4312" y="0"/>
                    <a:pt x="882" y="3002"/>
                    <a:pt x="456" y="7066"/>
                  </a:cubicBezTo>
                  <a:cubicBezTo>
                    <a:pt x="0" y="11412"/>
                    <a:pt x="3131" y="15303"/>
                    <a:pt x="7478" y="15759"/>
                  </a:cubicBezTo>
                  <a:cubicBezTo>
                    <a:pt x="7758" y="15788"/>
                    <a:pt x="8036" y="15803"/>
                    <a:pt x="8311" y="15803"/>
                  </a:cubicBezTo>
                  <a:cubicBezTo>
                    <a:pt x="12311" y="15803"/>
                    <a:pt x="15744" y="12774"/>
                    <a:pt x="16171" y="8707"/>
                  </a:cubicBezTo>
                  <a:cubicBezTo>
                    <a:pt x="16627" y="4391"/>
                    <a:pt x="13465" y="500"/>
                    <a:pt x="9119" y="45"/>
                  </a:cubicBezTo>
                  <a:cubicBezTo>
                    <a:pt x="8839" y="15"/>
                    <a:pt x="8560" y="0"/>
                    <a:pt x="82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22"/>
            <p:cNvSpPr/>
            <p:nvPr/>
          </p:nvSpPr>
          <p:spPr>
            <a:xfrm>
              <a:off x="1577050" y="3925875"/>
              <a:ext cx="72975" cy="234075"/>
            </a:xfrm>
            <a:custGeom>
              <a:rect b="b" l="l" r="r" t="t"/>
              <a:pathLst>
                <a:path extrusionOk="0" h="9363" w="2919">
                  <a:moveTo>
                    <a:pt x="2888" y="1"/>
                  </a:moveTo>
                  <a:lnTo>
                    <a:pt x="0" y="31"/>
                  </a:lnTo>
                  <a:lnTo>
                    <a:pt x="31" y="9363"/>
                  </a:lnTo>
                  <a:lnTo>
                    <a:pt x="2918" y="9363"/>
                  </a:lnTo>
                  <a:lnTo>
                    <a:pt x="288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22"/>
            <p:cNvSpPr/>
            <p:nvPr/>
          </p:nvSpPr>
          <p:spPr>
            <a:xfrm>
              <a:off x="1496500" y="4005675"/>
              <a:ext cx="234075" cy="73725"/>
            </a:xfrm>
            <a:custGeom>
              <a:rect b="b" l="l" r="r" t="t"/>
              <a:pathLst>
                <a:path extrusionOk="0" h="2949" w="9363">
                  <a:moveTo>
                    <a:pt x="9332" y="0"/>
                  </a:moveTo>
                  <a:lnTo>
                    <a:pt x="0" y="61"/>
                  </a:lnTo>
                  <a:lnTo>
                    <a:pt x="0" y="2949"/>
                  </a:lnTo>
                  <a:lnTo>
                    <a:pt x="9362" y="2888"/>
                  </a:lnTo>
                  <a:lnTo>
                    <a:pt x="933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22"/>
            <p:cNvSpPr/>
            <p:nvPr/>
          </p:nvSpPr>
          <p:spPr>
            <a:xfrm>
              <a:off x="1365800" y="3290600"/>
              <a:ext cx="489400" cy="195325"/>
            </a:xfrm>
            <a:custGeom>
              <a:rect b="b" l="l" r="r" t="t"/>
              <a:pathLst>
                <a:path extrusionOk="0" h="7813" w="19576">
                  <a:moveTo>
                    <a:pt x="18511" y="1"/>
                  </a:moveTo>
                  <a:lnTo>
                    <a:pt x="1034" y="123"/>
                  </a:lnTo>
                  <a:cubicBezTo>
                    <a:pt x="456" y="123"/>
                    <a:pt x="0" y="579"/>
                    <a:pt x="0" y="1156"/>
                  </a:cubicBezTo>
                  <a:lnTo>
                    <a:pt x="31" y="6779"/>
                  </a:lnTo>
                  <a:cubicBezTo>
                    <a:pt x="31" y="7357"/>
                    <a:pt x="487" y="7813"/>
                    <a:pt x="1064" y="7813"/>
                  </a:cubicBezTo>
                  <a:lnTo>
                    <a:pt x="18542" y="7691"/>
                  </a:lnTo>
                  <a:cubicBezTo>
                    <a:pt x="19058" y="7691"/>
                    <a:pt x="19514" y="7235"/>
                    <a:pt x="19575" y="6658"/>
                  </a:cubicBezTo>
                  <a:lnTo>
                    <a:pt x="19514" y="1034"/>
                  </a:lnTo>
                  <a:cubicBezTo>
                    <a:pt x="19514" y="457"/>
                    <a:pt x="19058" y="1"/>
                    <a:pt x="1851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22"/>
            <p:cNvSpPr/>
            <p:nvPr/>
          </p:nvSpPr>
          <p:spPr>
            <a:xfrm>
              <a:off x="1272325" y="3639400"/>
              <a:ext cx="165675" cy="979525"/>
            </a:xfrm>
            <a:custGeom>
              <a:rect b="b" l="l" r="r" t="t"/>
              <a:pathLst>
                <a:path extrusionOk="0" h="39181" w="6627">
                  <a:moveTo>
                    <a:pt x="3192" y="1"/>
                  </a:moveTo>
                  <a:cubicBezTo>
                    <a:pt x="1429" y="1"/>
                    <a:pt x="1" y="1460"/>
                    <a:pt x="1" y="3222"/>
                  </a:cubicBezTo>
                  <a:lnTo>
                    <a:pt x="213" y="35989"/>
                  </a:lnTo>
                  <a:cubicBezTo>
                    <a:pt x="213" y="37782"/>
                    <a:pt x="1642" y="39180"/>
                    <a:pt x="3435" y="39180"/>
                  </a:cubicBezTo>
                  <a:cubicBezTo>
                    <a:pt x="5168" y="39180"/>
                    <a:pt x="6627" y="37721"/>
                    <a:pt x="6627" y="35959"/>
                  </a:cubicBezTo>
                  <a:lnTo>
                    <a:pt x="6444" y="3192"/>
                  </a:lnTo>
                  <a:cubicBezTo>
                    <a:pt x="6444" y="1399"/>
                    <a:pt x="4985" y="1"/>
                    <a:pt x="31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22"/>
            <p:cNvSpPr/>
            <p:nvPr/>
          </p:nvSpPr>
          <p:spPr>
            <a:xfrm>
              <a:off x="1403025" y="3315700"/>
              <a:ext cx="21300" cy="147425"/>
            </a:xfrm>
            <a:custGeom>
              <a:rect b="b" l="l" r="r" t="t"/>
              <a:pathLst>
                <a:path extrusionOk="0" h="5897" w="852">
                  <a:moveTo>
                    <a:pt x="39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3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22"/>
            <p:cNvSpPr/>
            <p:nvPr/>
          </p:nvSpPr>
          <p:spPr>
            <a:xfrm>
              <a:off x="1468375" y="3315700"/>
              <a:ext cx="21300" cy="147425"/>
            </a:xfrm>
            <a:custGeom>
              <a:rect b="b" l="l" r="r" t="t"/>
              <a:pathLst>
                <a:path extrusionOk="0" h="5897" w="852">
                  <a:moveTo>
                    <a:pt x="42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22"/>
            <p:cNvSpPr/>
            <p:nvPr/>
          </p:nvSpPr>
          <p:spPr>
            <a:xfrm>
              <a:off x="1533725" y="3314175"/>
              <a:ext cx="22075" cy="147425"/>
            </a:xfrm>
            <a:custGeom>
              <a:rect b="b" l="l" r="r" t="t"/>
              <a:pathLst>
                <a:path extrusionOk="0" h="5897" w="883">
                  <a:moveTo>
                    <a:pt x="426" y="0"/>
                  </a:moveTo>
                  <a:cubicBezTo>
                    <a:pt x="183" y="0"/>
                    <a:pt x="1" y="213"/>
                    <a:pt x="1" y="426"/>
                  </a:cubicBezTo>
                  <a:lnTo>
                    <a:pt x="31" y="5471"/>
                  </a:lnTo>
                  <a:cubicBezTo>
                    <a:pt x="31" y="5715"/>
                    <a:pt x="244" y="5897"/>
                    <a:pt x="457" y="5897"/>
                  </a:cubicBezTo>
                  <a:cubicBezTo>
                    <a:pt x="669" y="5897"/>
                    <a:pt x="852" y="5715"/>
                    <a:pt x="882" y="5471"/>
                  </a:cubicBezTo>
                  <a:lnTo>
                    <a:pt x="852" y="426"/>
                  </a:lnTo>
                  <a:cubicBezTo>
                    <a:pt x="852" y="213"/>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22"/>
            <p:cNvSpPr/>
            <p:nvPr/>
          </p:nvSpPr>
          <p:spPr>
            <a:xfrm>
              <a:off x="1599075" y="3314175"/>
              <a:ext cx="22075" cy="147425"/>
            </a:xfrm>
            <a:custGeom>
              <a:rect b="b" l="l" r="r" t="t"/>
              <a:pathLst>
                <a:path extrusionOk="0" h="5897" w="883">
                  <a:moveTo>
                    <a:pt x="426" y="0"/>
                  </a:moveTo>
                  <a:cubicBezTo>
                    <a:pt x="213" y="0"/>
                    <a:pt x="1" y="213"/>
                    <a:pt x="1" y="426"/>
                  </a:cubicBezTo>
                  <a:lnTo>
                    <a:pt x="61" y="5471"/>
                  </a:lnTo>
                  <a:cubicBezTo>
                    <a:pt x="61" y="5715"/>
                    <a:pt x="244" y="5897"/>
                    <a:pt x="457" y="5897"/>
                  </a:cubicBezTo>
                  <a:cubicBezTo>
                    <a:pt x="700" y="5897"/>
                    <a:pt x="852" y="5715"/>
                    <a:pt x="882" y="5471"/>
                  </a:cubicBezTo>
                  <a:lnTo>
                    <a:pt x="852" y="426"/>
                  </a:lnTo>
                  <a:cubicBezTo>
                    <a:pt x="852" y="213"/>
                    <a:pt x="66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22"/>
            <p:cNvSpPr/>
            <p:nvPr/>
          </p:nvSpPr>
          <p:spPr>
            <a:xfrm>
              <a:off x="1665200" y="3314175"/>
              <a:ext cx="21300" cy="147425"/>
            </a:xfrm>
            <a:custGeom>
              <a:rect b="b" l="l" r="r" t="t"/>
              <a:pathLst>
                <a:path extrusionOk="0" h="5897" w="852">
                  <a:moveTo>
                    <a:pt x="395" y="0"/>
                  </a:moveTo>
                  <a:cubicBezTo>
                    <a:pt x="183" y="0"/>
                    <a:pt x="0" y="213"/>
                    <a:pt x="0" y="426"/>
                  </a:cubicBezTo>
                  <a:lnTo>
                    <a:pt x="31" y="5471"/>
                  </a:lnTo>
                  <a:cubicBezTo>
                    <a:pt x="31" y="5715"/>
                    <a:pt x="213" y="5897"/>
                    <a:pt x="456" y="5897"/>
                  </a:cubicBezTo>
                  <a:cubicBezTo>
                    <a:pt x="669" y="5867"/>
                    <a:pt x="821" y="5715"/>
                    <a:pt x="851" y="5471"/>
                  </a:cubicBezTo>
                  <a:lnTo>
                    <a:pt x="821" y="426"/>
                  </a:lnTo>
                  <a:cubicBezTo>
                    <a:pt x="821" y="213"/>
                    <a:pt x="638"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22"/>
            <p:cNvSpPr/>
            <p:nvPr/>
          </p:nvSpPr>
          <p:spPr>
            <a:xfrm>
              <a:off x="1729775" y="3313400"/>
              <a:ext cx="21300" cy="147450"/>
            </a:xfrm>
            <a:custGeom>
              <a:rect b="b" l="l" r="r" t="t"/>
              <a:pathLst>
                <a:path extrusionOk="0" h="5898" w="852">
                  <a:moveTo>
                    <a:pt x="396" y="1"/>
                  </a:moveTo>
                  <a:cubicBezTo>
                    <a:pt x="183" y="1"/>
                    <a:pt x="1" y="183"/>
                    <a:pt x="1" y="426"/>
                  </a:cubicBezTo>
                  <a:lnTo>
                    <a:pt x="31" y="5472"/>
                  </a:lnTo>
                  <a:cubicBezTo>
                    <a:pt x="31" y="5715"/>
                    <a:pt x="214" y="5898"/>
                    <a:pt x="426" y="5898"/>
                  </a:cubicBezTo>
                  <a:cubicBezTo>
                    <a:pt x="700" y="5898"/>
                    <a:pt x="852" y="5715"/>
                    <a:pt x="852" y="5472"/>
                  </a:cubicBezTo>
                  <a:lnTo>
                    <a:pt x="821" y="426"/>
                  </a:lnTo>
                  <a:cubicBezTo>
                    <a:pt x="821" y="183"/>
                    <a:pt x="639"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22"/>
            <p:cNvSpPr/>
            <p:nvPr/>
          </p:nvSpPr>
          <p:spPr>
            <a:xfrm>
              <a:off x="1795125" y="3313400"/>
              <a:ext cx="22075" cy="147450"/>
            </a:xfrm>
            <a:custGeom>
              <a:rect b="b" l="l" r="r" t="t"/>
              <a:pathLst>
                <a:path extrusionOk="0" h="5898" w="883">
                  <a:moveTo>
                    <a:pt x="426" y="1"/>
                  </a:moveTo>
                  <a:cubicBezTo>
                    <a:pt x="183" y="1"/>
                    <a:pt x="1" y="183"/>
                    <a:pt x="1" y="426"/>
                  </a:cubicBezTo>
                  <a:lnTo>
                    <a:pt x="31" y="5472"/>
                  </a:lnTo>
                  <a:cubicBezTo>
                    <a:pt x="31" y="5715"/>
                    <a:pt x="214" y="5898"/>
                    <a:pt x="457" y="5898"/>
                  </a:cubicBezTo>
                  <a:cubicBezTo>
                    <a:pt x="730" y="5898"/>
                    <a:pt x="882" y="5715"/>
                    <a:pt x="882" y="5472"/>
                  </a:cubicBezTo>
                  <a:lnTo>
                    <a:pt x="821" y="426"/>
                  </a:lnTo>
                  <a:cubicBezTo>
                    <a:pt x="821" y="183"/>
                    <a:pt x="639" y="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3" name="Google Shape;983;p22"/>
          <p:cNvGrpSpPr/>
          <p:nvPr/>
        </p:nvGrpSpPr>
        <p:grpSpPr>
          <a:xfrm rot="-571514">
            <a:off x="287949" y="4401653"/>
            <a:ext cx="319194" cy="569258"/>
            <a:chOff x="1219125" y="3290600"/>
            <a:chExt cx="789550" cy="1408100"/>
          </a:xfrm>
        </p:grpSpPr>
        <p:sp>
          <p:nvSpPr>
            <p:cNvPr id="984" name="Google Shape;984;p22"/>
            <p:cNvSpPr/>
            <p:nvPr/>
          </p:nvSpPr>
          <p:spPr>
            <a:xfrm>
              <a:off x="1219125" y="3471475"/>
              <a:ext cx="789550" cy="1227225"/>
            </a:xfrm>
            <a:custGeom>
              <a:rect b="b" l="l" r="r" t="t"/>
              <a:pathLst>
                <a:path extrusionOk="0" h="49089" w="31582">
                  <a:moveTo>
                    <a:pt x="23254" y="0"/>
                  </a:moveTo>
                  <a:lnTo>
                    <a:pt x="8056" y="61"/>
                  </a:lnTo>
                  <a:lnTo>
                    <a:pt x="8056" y="2401"/>
                  </a:lnTo>
                  <a:cubicBezTo>
                    <a:pt x="8056" y="2918"/>
                    <a:pt x="7873" y="3404"/>
                    <a:pt x="7509" y="3800"/>
                  </a:cubicBezTo>
                  <a:cubicBezTo>
                    <a:pt x="7113" y="4164"/>
                    <a:pt x="6627" y="4407"/>
                    <a:pt x="6080" y="4407"/>
                  </a:cubicBezTo>
                  <a:lnTo>
                    <a:pt x="3770" y="4407"/>
                  </a:lnTo>
                  <a:cubicBezTo>
                    <a:pt x="1673" y="4407"/>
                    <a:pt x="1" y="6110"/>
                    <a:pt x="1" y="8207"/>
                  </a:cubicBezTo>
                  <a:lnTo>
                    <a:pt x="244" y="45320"/>
                  </a:lnTo>
                  <a:cubicBezTo>
                    <a:pt x="244" y="47417"/>
                    <a:pt x="1946" y="49089"/>
                    <a:pt x="4013" y="49089"/>
                  </a:cubicBezTo>
                  <a:lnTo>
                    <a:pt x="27813" y="48967"/>
                  </a:lnTo>
                  <a:cubicBezTo>
                    <a:pt x="28816" y="48937"/>
                    <a:pt x="29758" y="48542"/>
                    <a:pt x="30488" y="47843"/>
                  </a:cubicBezTo>
                  <a:cubicBezTo>
                    <a:pt x="31187" y="47144"/>
                    <a:pt x="31582" y="46201"/>
                    <a:pt x="31582" y="45168"/>
                  </a:cubicBezTo>
                  <a:lnTo>
                    <a:pt x="31369" y="8055"/>
                  </a:lnTo>
                  <a:cubicBezTo>
                    <a:pt x="31369" y="5958"/>
                    <a:pt x="29637" y="4286"/>
                    <a:pt x="27570" y="4286"/>
                  </a:cubicBezTo>
                  <a:lnTo>
                    <a:pt x="25229" y="4286"/>
                  </a:lnTo>
                  <a:cubicBezTo>
                    <a:pt x="24165" y="4286"/>
                    <a:pt x="23254" y="3404"/>
                    <a:pt x="23254" y="2310"/>
                  </a:cubicBezTo>
                  <a:lnTo>
                    <a:pt x="2325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22"/>
            <p:cNvSpPr/>
            <p:nvPr/>
          </p:nvSpPr>
          <p:spPr>
            <a:xfrm>
              <a:off x="1230525" y="3787575"/>
              <a:ext cx="765250" cy="510675"/>
            </a:xfrm>
            <a:custGeom>
              <a:rect b="b" l="l" r="r" t="t"/>
              <a:pathLst>
                <a:path extrusionOk="0" h="20427" w="30610">
                  <a:moveTo>
                    <a:pt x="30488" y="1"/>
                  </a:moveTo>
                  <a:lnTo>
                    <a:pt x="1" y="183"/>
                  </a:lnTo>
                  <a:lnTo>
                    <a:pt x="92" y="20427"/>
                  </a:lnTo>
                  <a:lnTo>
                    <a:pt x="30609" y="20244"/>
                  </a:lnTo>
                  <a:lnTo>
                    <a:pt x="3048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22"/>
            <p:cNvSpPr/>
            <p:nvPr/>
          </p:nvSpPr>
          <p:spPr>
            <a:xfrm>
              <a:off x="1406075" y="3845750"/>
              <a:ext cx="415675" cy="395075"/>
            </a:xfrm>
            <a:custGeom>
              <a:rect b="b" l="l" r="r" t="t"/>
              <a:pathLst>
                <a:path extrusionOk="0" h="15803" w="16627">
                  <a:moveTo>
                    <a:pt x="8284" y="0"/>
                  </a:moveTo>
                  <a:cubicBezTo>
                    <a:pt x="4312" y="0"/>
                    <a:pt x="882" y="3002"/>
                    <a:pt x="456" y="7066"/>
                  </a:cubicBezTo>
                  <a:cubicBezTo>
                    <a:pt x="0" y="11412"/>
                    <a:pt x="3131" y="15303"/>
                    <a:pt x="7478" y="15759"/>
                  </a:cubicBezTo>
                  <a:cubicBezTo>
                    <a:pt x="7758" y="15788"/>
                    <a:pt x="8036" y="15803"/>
                    <a:pt x="8311" y="15803"/>
                  </a:cubicBezTo>
                  <a:cubicBezTo>
                    <a:pt x="12311" y="15803"/>
                    <a:pt x="15744" y="12774"/>
                    <a:pt x="16171" y="8707"/>
                  </a:cubicBezTo>
                  <a:cubicBezTo>
                    <a:pt x="16627" y="4391"/>
                    <a:pt x="13465" y="500"/>
                    <a:pt x="9119" y="45"/>
                  </a:cubicBezTo>
                  <a:cubicBezTo>
                    <a:pt x="8839" y="15"/>
                    <a:pt x="8560" y="0"/>
                    <a:pt x="82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22"/>
            <p:cNvSpPr/>
            <p:nvPr/>
          </p:nvSpPr>
          <p:spPr>
            <a:xfrm>
              <a:off x="1577050" y="3925875"/>
              <a:ext cx="72975" cy="234075"/>
            </a:xfrm>
            <a:custGeom>
              <a:rect b="b" l="l" r="r" t="t"/>
              <a:pathLst>
                <a:path extrusionOk="0" h="9363" w="2919">
                  <a:moveTo>
                    <a:pt x="2888" y="1"/>
                  </a:moveTo>
                  <a:lnTo>
                    <a:pt x="0" y="31"/>
                  </a:lnTo>
                  <a:lnTo>
                    <a:pt x="31" y="9363"/>
                  </a:lnTo>
                  <a:lnTo>
                    <a:pt x="2918" y="9363"/>
                  </a:lnTo>
                  <a:lnTo>
                    <a:pt x="288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22"/>
            <p:cNvSpPr/>
            <p:nvPr/>
          </p:nvSpPr>
          <p:spPr>
            <a:xfrm>
              <a:off x="1496500" y="4005675"/>
              <a:ext cx="234075" cy="73725"/>
            </a:xfrm>
            <a:custGeom>
              <a:rect b="b" l="l" r="r" t="t"/>
              <a:pathLst>
                <a:path extrusionOk="0" h="2949" w="9363">
                  <a:moveTo>
                    <a:pt x="9332" y="0"/>
                  </a:moveTo>
                  <a:lnTo>
                    <a:pt x="0" y="61"/>
                  </a:lnTo>
                  <a:lnTo>
                    <a:pt x="0" y="2949"/>
                  </a:lnTo>
                  <a:lnTo>
                    <a:pt x="9362" y="2888"/>
                  </a:lnTo>
                  <a:lnTo>
                    <a:pt x="933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22"/>
            <p:cNvSpPr/>
            <p:nvPr/>
          </p:nvSpPr>
          <p:spPr>
            <a:xfrm>
              <a:off x="1365800" y="3290600"/>
              <a:ext cx="489400" cy="195325"/>
            </a:xfrm>
            <a:custGeom>
              <a:rect b="b" l="l" r="r" t="t"/>
              <a:pathLst>
                <a:path extrusionOk="0" h="7813" w="19576">
                  <a:moveTo>
                    <a:pt x="18511" y="1"/>
                  </a:moveTo>
                  <a:lnTo>
                    <a:pt x="1034" y="123"/>
                  </a:lnTo>
                  <a:cubicBezTo>
                    <a:pt x="456" y="123"/>
                    <a:pt x="0" y="579"/>
                    <a:pt x="0" y="1156"/>
                  </a:cubicBezTo>
                  <a:lnTo>
                    <a:pt x="31" y="6779"/>
                  </a:lnTo>
                  <a:cubicBezTo>
                    <a:pt x="31" y="7357"/>
                    <a:pt x="487" y="7813"/>
                    <a:pt x="1064" y="7813"/>
                  </a:cubicBezTo>
                  <a:lnTo>
                    <a:pt x="18542" y="7691"/>
                  </a:lnTo>
                  <a:cubicBezTo>
                    <a:pt x="19058" y="7691"/>
                    <a:pt x="19514" y="7235"/>
                    <a:pt x="19575" y="6658"/>
                  </a:cubicBezTo>
                  <a:lnTo>
                    <a:pt x="19514" y="1034"/>
                  </a:lnTo>
                  <a:cubicBezTo>
                    <a:pt x="19514" y="457"/>
                    <a:pt x="19058" y="1"/>
                    <a:pt x="1851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22"/>
            <p:cNvSpPr/>
            <p:nvPr/>
          </p:nvSpPr>
          <p:spPr>
            <a:xfrm>
              <a:off x="1272325" y="3639400"/>
              <a:ext cx="165675" cy="979525"/>
            </a:xfrm>
            <a:custGeom>
              <a:rect b="b" l="l" r="r" t="t"/>
              <a:pathLst>
                <a:path extrusionOk="0" h="39181" w="6627">
                  <a:moveTo>
                    <a:pt x="3192" y="1"/>
                  </a:moveTo>
                  <a:cubicBezTo>
                    <a:pt x="1429" y="1"/>
                    <a:pt x="1" y="1460"/>
                    <a:pt x="1" y="3222"/>
                  </a:cubicBezTo>
                  <a:lnTo>
                    <a:pt x="213" y="35989"/>
                  </a:lnTo>
                  <a:cubicBezTo>
                    <a:pt x="213" y="37782"/>
                    <a:pt x="1642" y="39180"/>
                    <a:pt x="3435" y="39180"/>
                  </a:cubicBezTo>
                  <a:cubicBezTo>
                    <a:pt x="5168" y="39180"/>
                    <a:pt x="6627" y="37721"/>
                    <a:pt x="6627" y="35959"/>
                  </a:cubicBezTo>
                  <a:lnTo>
                    <a:pt x="6444" y="3192"/>
                  </a:lnTo>
                  <a:cubicBezTo>
                    <a:pt x="6444" y="1399"/>
                    <a:pt x="4985" y="1"/>
                    <a:pt x="31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22"/>
            <p:cNvSpPr/>
            <p:nvPr/>
          </p:nvSpPr>
          <p:spPr>
            <a:xfrm>
              <a:off x="1403025" y="3315700"/>
              <a:ext cx="21300" cy="147425"/>
            </a:xfrm>
            <a:custGeom>
              <a:rect b="b" l="l" r="r" t="t"/>
              <a:pathLst>
                <a:path extrusionOk="0" h="5897" w="852">
                  <a:moveTo>
                    <a:pt x="39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3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22"/>
            <p:cNvSpPr/>
            <p:nvPr/>
          </p:nvSpPr>
          <p:spPr>
            <a:xfrm>
              <a:off x="1468375" y="3315700"/>
              <a:ext cx="21300" cy="147425"/>
            </a:xfrm>
            <a:custGeom>
              <a:rect b="b" l="l" r="r" t="t"/>
              <a:pathLst>
                <a:path extrusionOk="0" h="5897" w="852">
                  <a:moveTo>
                    <a:pt x="42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22"/>
            <p:cNvSpPr/>
            <p:nvPr/>
          </p:nvSpPr>
          <p:spPr>
            <a:xfrm>
              <a:off x="1533725" y="3314175"/>
              <a:ext cx="22075" cy="147425"/>
            </a:xfrm>
            <a:custGeom>
              <a:rect b="b" l="l" r="r" t="t"/>
              <a:pathLst>
                <a:path extrusionOk="0" h="5897" w="883">
                  <a:moveTo>
                    <a:pt x="426" y="0"/>
                  </a:moveTo>
                  <a:cubicBezTo>
                    <a:pt x="183" y="0"/>
                    <a:pt x="1" y="213"/>
                    <a:pt x="1" y="426"/>
                  </a:cubicBezTo>
                  <a:lnTo>
                    <a:pt x="31" y="5471"/>
                  </a:lnTo>
                  <a:cubicBezTo>
                    <a:pt x="31" y="5715"/>
                    <a:pt x="244" y="5897"/>
                    <a:pt x="457" y="5897"/>
                  </a:cubicBezTo>
                  <a:cubicBezTo>
                    <a:pt x="669" y="5897"/>
                    <a:pt x="852" y="5715"/>
                    <a:pt x="882" y="5471"/>
                  </a:cubicBezTo>
                  <a:lnTo>
                    <a:pt x="852" y="426"/>
                  </a:lnTo>
                  <a:cubicBezTo>
                    <a:pt x="852" y="213"/>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22"/>
            <p:cNvSpPr/>
            <p:nvPr/>
          </p:nvSpPr>
          <p:spPr>
            <a:xfrm>
              <a:off x="1599075" y="3314175"/>
              <a:ext cx="22075" cy="147425"/>
            </a:xfrm>
            <a:custGeom>
              <a:rect b="b" l="l" r="r" t="t"/>
              <a:pathLst>
                <a:path extrusionOk="0" h="5897" w="883">
                  <a:moveTo>
                    <a:pt x="426" y="0"/>
                  </a:moveTo>
                  <a:cubicBezTo>
                    <a:pt x="213" y="0"/>
                    <a:pt x="1" y="213"/>
                    <a:pt x="1" y="426"/>
                  </a:cubicBezTo>
                  <a:lnTo>
                    <a:pt x="61" y="5471"/>
                  </a:lnTo>
                  <a:cubicBezTo>
                    <a:pt x="61" y="5715"/>
                    <a:pt x="244" y="5897"/>
                    <a:pt x="457" y="5897"/>
                  </a:cubicBezTo>
                  <a:cubicBezTo>
                    <a:pt x="700" y="5897"/>
                    <a:pt x="852" y="5715"/>
                    <a:pt x="882" y="5471"/>
                  </a:cubicBezTo>
                  <a:lnTo>
                    <a:pt x="852" y="426"/>
                  </a:lnTo>
                  <a:cubicBezTo>
                    <a:pt x="852" y="213"/>
                    <a:pt x="66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22"/>
            <p:cNvSpPr/>
            <p:nvPr/>
          </p:nvSpPr>
          <p:spPr>
            <a:xfrm>
              <a:off x="1665200" y="3314175"/>
              <a:ext cx="21300" cy="147425"/>
            </a:xfrm>
            <a:custGeom>
              <a:rect b="b" l="l" r="r" t="t"/>
              <a:pathLst>
                <a:path extrusionOk="0" h="5897" w="852">
                  <a:moveTo>
                    <a:pt x="395" y="0"/>
                  </a:moveTo>
                  <a:cubicBezTo>
                    <a:pt x="183" y="0"/>
                    <a:pt x="0" y="213"/>
                    <a:pt x="0" y="426"/>
                  </a:cubicBezTo>
                  <a:lnTo>
                    <a:pt x="31" y="5471"/>
                  </a:lnTo>
                  <a:cubicBezTo>
                    <a:pt x="31" y="5715"/>
                    <a:pt x="213" y="5897"/>
                    <a:pt x="456" y="5897"/>
                  </a:cubicBezTo>
                  <a:cubicBezTo>
                    <a:pt x="669" y="5867"/>
                    <a:pt x="821" y="5715"/>
                    <a:pt x="851" y="5471"/>
                  </a:cubicBezTo>
                  <a:lnTo>
                    <a:pt x="821" y="426"/>
                  </a:lnTo>
                  <a:cubicBezTo>
                    <a:pt x="821" y="213"/>
                    <a:pt x="638"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22"/>
            <p:cNvSpPr/>
            <p:nvPr/>
          </p:nvSpPr>
          <p:spPr>
            <a:xfrm>
              <a:off x="1729775" y="3313400"/>
              <a:ext cx="21300" cy="147450"/>
            </a:xfrm>
            <a:custGeom>
              <a:rect b="b" l="l" r="r" t="t"/>
              <a:pathLst>
                <a:path extrusionOk="0" h="5898" w="852">
                  <a:moveTo>
                    <a:pt x="396" y="1"/>
                  </a:moveTo>
                  <a:cubicBezTo>
                    <a:pt x="183" y="1"/>
                    <a:pt x="1" y="183"/>
                    <a:pt x="1" y="426"/>
                  </a:cubicBezTo>
                  <a:lnTo>
                    <a:pt x="31" y="5472"/>
                  </a:lnTo>
                  <a:cubicBezTo>
                    <a:pt x="31" y="5715"/>
                    <a:pt x="214" y="5898"/>
                    <a:pt x="426" y="5898"/>
                  </a:cubicBezTo>
                  <a:cubicBezTo>
                    <a:pt x="700" y="5898"/>
                    <a:pt x="852" y="5715"/>
                    <a:pt x="852" y="5472"/>
                  </a:cubicBezTo>
                  <a:lnTo>
                    <a:pt x="821" y="426"/>
                  </a:lnTo>
                  <a:cubicBezTo>
                    <a:pt x="821" y="183"/>
                    <a:pt x="639"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22"/>
            <p:cNvSpPr/>
            <p:nvPr/>
          </p:nvSpPr>
          <p:spPr>
            <a:xfrm>
              <a:off x="1795125" y="3313400"/>
              <a:ext cx="22075" cy="147450"/>
            </a:xfrm>
            <a:custGeom>
              <a:rect b="b" l="l" r="r" t="t"/>
              <a:pathLst>
                <a:path extrusionOk="0" h="5898" w="883">
                  <a:moveTo>
                    <a:pt x="426" y="1"/>
                  </a:moveTo>
                  <a:cubicBezTo>
                    <a:pt x="183" y="1"/>
                    <a:pt x="1" y="183"/>
                    <a:pt x="1" y="426"/>
                  </a:cubicBezTo>
                  <a:lnTo>
                    <a:pt x="31" y="5472"/>
                  </a:lnTo>
                  <a:cubicBezTo>
                    <a:pt x="31" y="5715"/>
                    <a:pt x="214" y="5898"/>
                    <a:pt x="457" y="5898"/>
                  </a:cubicBezTo>
                  <a:cubicBezTo>
                    <a:pt x="730" y="5898"/>
                    <a:pt x="882" y="5715"/>
                    <a:pt x="882" y="5472"/>
                  </a:cubicBezTo>
                  <a:lnTo>
                    <a:pt x="821" y="426"/>
                  </a:lnTo>
                  <a:cubicBezTo>
                    <a:pt x="821" y="183"/>
                    <a:pt x="639" y="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8" name="Google Shape;998;p22"/>
          <p:cNvGrpSpPr/>
          <p:nvPr/>
        </p:nvGrpSpPr>
        <p:grpSpPr>
          <a:xfrm rot="-5400000">
            <a:off x="7524837" y="4833604"/>
            <a:ext cx="108351" cy="110850"/>
            <a:chOff x="1122625" y="4316475"/>
            <a:chExt cx="32700" cy="33450"/>
          </a:xfrm>
        </p:grpSpPr>
        <p:sp>
          <p:nvSpPr>
            <p:cNvPr id="999" name="Google Shape;999;p22"/>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000" name="Google Shape;1000;p22"/>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01" name="Shape 1001"/>
        <p:cNvGrpSpPr/>
        <p:nvPr/>
      </p:nvGrpSpPr>
      <p:grpSpPr>
        <a:xfrm>
          <a:off x="0" y="0"/>
          <a:ext cx="0" cy="0"/>
          <a:chOff x="0" y="0"/>
          <a:chExt cx="0" cy="0"/>
        </a:xfrm>
      </p:grpSpPr>
      <p:sp>
        <p:nvSpPr>
          <p:cNvPr id="1002" name="Google Shape;1002;p23"/>
          <p:cNvSpPr txBox="1"/>
          <p:nvPr>
            <p:ph idx="1" type="subTitle"/>
          </p:nvPr>
        </p:nvSpPr>
        <p:spPr>
          <a:xfrm>
            <a:off x="720000" y="1499900"/>
            <a:ext cx="5425200" cy="2712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Char char="●"/>
              <a:defRPr/>
            </a:lvl1pPr>
            <a:lvl2pPr lvl="1" algn="ctr">
              <a:lnSpc>
                <a:spcPct val="100000"/>
              </a:lnSpc>
              <a:spcBef>
                <a:spcPts val="1000"/>
              </a:spcBef>
              <a:spcAft>
                <a:spcPts val="0"/>
              </a:spcAft>
              <a:buSzPts val="1600"/>
              <a:buChar char="○"/>
              <a:defRPr sz="1600"/>
            </a:lvl2pPr>
            <a:lvl3pPr lvl="2" algn="ctr">
              <a:lnSpc>
                <a:spcPct val="100000"/>
              </a:lnSpc>
              <a:spcBef>
                <a:spcPts val="0"/>
              </a:spcBef>
              <a:spcAft>
                <a:spcPts val="0"/>
              </a:spcAft>
              <a:buSzPts val="1600"/>
              <a:buChar char="■"/>
              <a:defRPr sz="1600"/>
            </a:lvl3pPr>
            <a:lvl4pPr lvl="3" algn="ctr">
              <a:lnSpc>
                <a:spcPct val="100000"/>
              </a:lnSpc>
              <a:spcBef>
                <a:spcPts val="0"/>
              </a:spcBef>
              <a:spcAft>
                <a:spcPts val="0"/>
              </a:spcAft>
              <a:buSzPts val="1600"/>
              <a:buChar char="●"/>
              <a:defRPr sz="1600"/>
            </a:lvl4pPr>
            <a:lvl5pPr lvl="4" algn="ctr">
              <a:lnSpc>
                <a:spcPct val="100000"/>
              </a:lnSpc>
              <a:spcBef>
                <a:spcPts val="0"/>
              </a:spcBef>
              <a:spcAft>
                <a:spcPts val="0"/>
              </a:spcAft>
              <a:buSzPts val="1600"/>
              <a:buChar char="○"/>
              <a:defRPr sz="1600"/>
            </a:lvl5pPr>
            <a:lvl6pPr lvl="5" algn="ctr">
              <a:lnSpc>
                <a:spcPct val="100000"/>
              </a:lnSpc>
              <a:spcBef>
                <a:spcPts val="0"/>
              </a:spcBef>
              <a:spcAft>
                <a:spcPts val="0"/>
              </a:spcAft>
              <a:buSzPts val="1600"/>
              <a:buChar char="■"/>
              <a:defRPr sz="1600"/>
            </a:lvl6pPr>
            <a:lvl7pPr lvl="6" algn="ctr">
              <a:lnSpc>
                <a:spcPct val="100000"/>
              </a:lnSpc>
              <a:spcBef>
                <a:spcPts val="0"/>
              </a:spcBef>
              <a:spcAft>
                <a:spcPts val="0"/>
              </a:spcAft>
              <a:buSzPts val="1600"/>
              <a:buChar char="●"/>
              <a:defRPr sz="1600"/>
            </a:lvl7pPr>
            <a:lvl8pPr lvl="7" algn="ctr">
              <a:lnSpc>
                <a:spcPct val="100000"/>
              </a:lnSpc>
              <a:spcBef>
                <a:spcPts val="0"/>
              </a:spcBef>
              <a:spcAft>
                <a:spcPts val="0"/>
              </a:spcAft>
              <a:buSzPts val="1600"/>
              <a:buChar char="○"/>
              <a:defRPr sz="1600"/>
            </a:lvl8pPr>
            <a:lvl9pPr lvl="8" algn="ctr">
              <a:lnSpc>
                <a:spcPct val="100000"/>
              </a:lnSpc>
              <a:spcBef>
                <a:spcPts val="0"/>
              </a:spcBef>
              <a:spcAft>
                <a:spcPts val="0"/>
              </a:spcAft>
              <a:buSzPts val="1600"/>
              <a:buChar char="■"/>
              <a:defRPr sz="1600"/>
            </a:lvl9pPr>
          </a:lstStyle>
          <a:p/>
        </p:txBody>
      </p:sp>
      <p:sp>
        <p:nvSpPr>
          <p:cNvPr id="1003" name="Google Shape;1003;p2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1004" name="Google Shape;1004;p23"/>
          <p:cNvGrpSpPr/>
          <p:nvPr/>
        </p:nvGrpSpPr>
        <p:grpSpPr>
          <a:xfrm flipH="1" rot="10800000">
            <a:off x="8066255" y="2903850"/>
            <a:ext cx="813214" cy="2020059"/>
            <a:chOff x="-768500" y="1821800"/>
            <a:chExt cx="411275" cy="1021625"/>
          </a:xfrm>
        </p:grpSpPr>
        <p:sp>
          <p:nvSpPr>
            <p:cNvPr id="1005" name="Google Shape;1005;p23"/>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23"/>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23"/>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23"/>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23"/>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23"/>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23"/>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23"/>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23"/>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4" name="Google Shape;1014;p23"/>
          <p:cNvGrpSpPr/>
          <p:nvPr/>
        </p:nvGrpSpPr>
        <p:grpSpPr>
          <a:xfrm flipH="1">
            <a:off x="7737380" y="810375"/>
            <a:ext cx="813214" cy="2020059"/>
            <a:chOff x="-768500" y="1821800"/>
            <a:chExt cx="411275" cy="1021625"/>
          </a:xfrm>
        </p:grpSpPr>
        <p:sp>
          <p:nvSpPr>
            <p:cNvPr id="1015" name="Google Shape;1015;p23"/>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23"/>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23"/>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23"/>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23"/>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23"/>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23"/>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23"/>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23"/>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4" name="Google Shape;1024;p23"/>
          <p:cNvSpPr/>
          <p:nvPr/>
        </p:nvSpPr>
        <p:spPr>
          <a:xfrm rot="-5400000">
            <a:off x="1576368" y="469024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23"/>
          <p:cNvSpPr/>
          <p:nvPr/>
        </p:nvSpPr>
        <p:spPr>
          <a:xfrm rot="-5400000">
            <a:off x="8416218" y="220674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6" name="Google Shape;1026;p23"/>
          <p:cNvGrpSpPr/>
          <p:nvPr/>
        </p:nvGrpSpPr>
        <p:grpSpPr>
          <a:xfrm rot="-5400000">
            <a:off x="8591637" y="1099804"/>
            <a:ext cx="108351" cy="110850"/>
            <a:chOff x="1122625" y="4316475"/>
            <a:chExt cx="32700" cy="33450"/>
          </a:xfrm>
        </p:grpSpPr>
        <p:sp>
          <p:nvSpPr>
            <p:cNvPr id="1027" name="Google Shape;1027;p23"/>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028" name="Google Shape;1028;p23"/>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029" name="Google Shape;1029;p23"/>
          <p:cNvGrpSpPr/>
          <p:nvPr/>
        </p:nvGrpSpPr>
        <p:grpSpPr>
          <a:xfrm rot="-571514">
            <a:off x="8486224" y="250366"/>
            <a:ext cx="319194" cy="569258"/>
            <a:chOff x="1219125" y="3290600"/>
            <a:chExt cx="789550" cy="1408100"/>
          </a:xfrm>
        </p:grpSpPr>
        <p:sp>
          <p:nvSpPr>
            <p:cNvPr id="1030" name="Google Shape;1030;p23"/>
            <p:cNvSpPr/>
            <p:nvPr/>
          </p:nvSpPr>
          <p:spPr>
            <a:xfrm>
              <a:off x="1219125" y="3471475"/>
              <a:ext cx="789550" cy="1227225"/>
            </a:xfrm>
            <a:custGeom>
              <a:rect b="b" l="l" r="r" t="t"/>
              <a:pathLst>
                <a:path extrusionOk="0" h="49089" w="31582">
                  <a:moveTo>
                    <a:pt x="23254" y="0"/>
                  </a:moveTo>
                  <a:lnTo>
                    <a:pt x="8056" y="61"/>
                  </a:lnTo>
                  <a:lnTo>
                    <a:pt x="8056" y="2401"/>
                  </a:lnTo>
                  <a:cubicBezTo>
                    <a:pt x="8056" y="2918"/>
                    <a:pt x="7873" y="3404"/>
                    <a:pt x="7509" y="3800"/>
                  </a:cubicBezTo>
                  <a:cubicBezTo>
                    <a:pt x="7113" y="4164"/>
                    <a:pt x="6627" y="4407"/>
                    <a:pt x="6080" y="4407"/>
                  </a:cubicBezTo>
                  <a:lnTo>
                    <a:pt x="3770" y="4407"/>
                  </a:lnTo>
                  <a:cubicBezTo>
                    <a:pt x="1673" y="4407"/>
                    <a:pt x="1" y="6110"/>
                    <a:pt x="1" y="8207"/>
                  </a:cubicBezTo>
                  <a:lnTo>
                    <a:pt x="244" y="45320"/>
                  </a:lnTo>
                  <a:cubicBezTo>
                    <a:pt x="244" y="47417"/>
                    <a:pt x="1946" y="49089"/>
                    <a:pt x="4013" y="49089"/>
                  </a:cubicBezTo>
                  <a:lnTo>
                    <a:pt x="27813" y="48967"/>
                  </a:lnTo>
                  <a:cubicBezTo>
                    <a:pt x="28816" y="48937"/>
                    <a:pt x="29758" y="48542"/>
                    <a:pt x="30488" y="47843"/>
                  </a:cubicBezTo>
                  <a:cubicBezTo>
                    <a:pt x="31187" y="47144"/>
                    <a:pt x="31582" y="46201"/>
                    <a:pt x="31582" y="45168"/>
                  </a:cubicBezTo>
                  <a:lnTo>
                    <a:pt x="31369" y="8055"/>
                  </a:lnTo>
                  <a:cubicBezTo>
                    <a:pt x="31369" y="5958"/>
                    <a:pt x="29637" y="4286"/>
                    <a:pt x="27570" y="4286"/>
                  </a:cubicBezTo>
                  <a:lnTo>
                    <a:pt x="25229" y="4286"/>
                  </a:lnTo>
                  <a:cubicBezTo>
                    <a:pt x="24165" y="4286"/>
                    <a:pt x="23254" y="3404"/>
                    <a:pt x="23254" y="2310"/>
                  </a:cubicBezTo>
                  <a:lnTo>
                    <a:pt x="2325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23"/>
            <p:cNvSpPr/>
            <p:nvPr/>
          </p:nvSpPr>
          <p:spPr>
            <a:xfrm>
              <a:off x="1230525" y="3787575"/>
              <a:ext cx="765250" cy="510675"/>
            </a:xfrm>
            <a:custGeom>
              <a:rect b="b" l="l" r="r" t="t"/>
              <a:pathLst>
                <a:path extrusionOk="0" h="20427" w="30610">
                  <a:moveTo>
                    <a:pt x="30488" y="1"/>
                  </a:moveTo>
                  <a:lnTo>
                    <a:pt x="1" y="183"/>
                  </a:lnTo>
                  <a:lnTo>
                    <a:pt x="92" y="20427"/>
                  </a:lnTo>
                  <a:lnTo>
                    <a:pt x="30609" y="20244"/>
                  </a:lnTo>
                  <a:lnTo>
                    <a:pt x="3048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23"/>
            <p:cNvSpPr/>
            <p:nvPr/>
          </p:nvSpPr>
          <p:spPr>
            <a:xfrm>
              <a:off x="1406075" y="3845750"/>
              <a:ext cx="415675" cy="395075"/>
            </a:xfrm>
            <a:custGeom>
              <a:rect b="b" l="l" r="r" t="t"/>
              <a:pathLst>
                <a:path extrusionOk="0" h="15803" w="16627">
                  <a:moveTo>
                    <a:pt x="8284" y="0"/>
                  </a:moveTo>
                  <a:cubicBezTo>
                    <a:pt x="4312" y="0"/>
                    <a:pt x="882" y="3002"/>
                    <a:pt x="456" y="7066"/>
                  </a:cubicBezTo>
                  <a:cubicBezTo>
                    <a:pt x="0" y="11412"/>
                    <a:pt x="3131" y="15303"/>
                    <a:pt x="7478" y="15759"/>
                  </a:cubicBezTo>
                  <a:cubicBezTo>
                    <a:pt x="7758" y="15788"/>
                    <a:pt x="8036" y="15803"/>
                    <a:pt x="8311" y="15803"/>
                  </a:cubicBezTo>
                  <a:cubicBezTo>
                    <a:pt x="12311" y="15803"/>
                    <a:pt x="15744" y="12774"/>
                    <a:pt x="16171" y="8707"/>
                  </a:cubicBezTo>
                  <a:cubicBezTo>
                    <a:pt x="16627" y="4391"/>
                    <a:pt x="13465" y="500"/>
                    <a:pt x="9119" y="45"/>
                  </a:cubicBezTo>
                  <a:cubicBezTo>
                    <a:pt x="8839" y="15"/>
                    <a:pt x="8560" y="0"/>
                    <a:pt x="82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23"/>
            <p:cNvSpPr/>
            <p:nvPr/>
          </p:nvSpPr>
          <p:spPr>
            <a:xfrm>
              <a:off x="1577050" y="3925875"/>
              <a:ext cx="72975" cy="234075"/>
            </a:xfrm>
            <a:custGeom>
              <a:rect b="b" l="l" r="r" t="t"/>
              <a:pathLst>
                <a:path extrusionOk="0" h="9363" w="2919">
                  <a:moveTo>
                    <a:pt x="2888" y="1"/>
                  </a:moveTo>
                  <a:lnTo>
                    <a:pt x="0" y="31"/>
                  </a:lnTo>
                  <a:lnTo>
                    <a:pt x="31" y="9363"/>
                  </a:lnTo>
                  <a:lnTo>
                    <a:pt x="2918" y="9363"/>
                  </a:lnTo>
                  <a:lnTo>
                    <a:pt x="288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23"/>
            <p:cNvSpPr/>
            <p:nvPr/>
          </p:nvSpPr>
          <p:spPr>
            <a:xfrm>
              <a:off x="1496500" y="4005675"/>
              <a:ext cx="234075" cy="73725"/>
            </a:xfrm>
            <a:custGeom>
              <a:rect b="b" l="l" r="r" t="t"/>
              <a:pathLst>
                <a:path extrusionOk="0" h="2949" w="9363">
                  <a:moveTo>
                    <a:pt x="9332" y="0"/>
                  </a:moveTo>
                  <a:lnTo>
                    <a:pt x="0" y="61"/>
                  </a:lnTo>
                  <a:lnTo>
                    <a:pt x="0" y="2949"/>
                  </a:lnTo>
                  <a:lnTo>
                    <a:pt x="9362" y="2888"/>
                  </a:lnTo>
                  <a:lnTo>
                    <a:pt x="933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23"/>
            <p:cNvSpPr/>
            <p:nvPr/>
          </p:nvSpPr>
          <p:spPr>
            <a:xfrm>
              <a:off x="1365800" y="3290600"/>
              <a:ext cx="489400" cy="195325"/>
            </a:xfrm>
            <a:custGeom>
              <a:rect b="b" l="l" r="r" t="t"/>
              <a:pathLst>
                <a:path extrusionOk="0" h="7813" w="19576">
                  <a:moveTo>
                    <a:pt x="18511" y="1"/>
                  </a:moveTo>
                  <a:lnTo>
                    <a:pt x="1034" y="123"/>
                  </a:lnTo>
                  <a:cubicBezTo>
                    <a:pt x="456" y="123"/>
                    <a:pt x="0" y="579"/>
                    <a:pt x="0" y="1156"/>
                  </a:cubicBezTo>
                  <a:lnTo>
                    <a:pt x="31" y="6779"/>
                  </a:lnTo>
                  <a:cubicBezTo>
                    <a:pt x="31" y="7357"/>
                    <a:pt x="487" y="7813"/>
                    <a:pt x="1064" y="7813"/>
                  </a:cubicBezTo>
                  <a:lnTo>
                    <a:pt x="18542" y="7691"/>
                  </a:lnTo>
                  <a:cubicBezTo>
                    <a:pt x="19058" y="7691"/>
                    <a:pt x="19514" y="7235"/>
                    <a:pt x="19575" y="6658"/>
                  </a:cubicBezTo>
                  <a:lnTo>
                    <a:pt x="19514" y="1034"/>
                  </a:lnTo>
                  <a:cubicBezTo>
                    <a:pt x="19514" y="457"/>
                    <a:pt x="19058" y="1"/>
                    <a:pt x="1851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23"/>
            <p:cNvSpPr/>
            <p:nvPr/>
          </p:nvSpPr>
          <p:spPr>
            <a:xfrm>
              <a:off x="1272325" y="3639400"/>
              <a:ext cx="165675" cy="979525"/>
            </a:xfrm>
            <a:custGeom>
              <a:rect b="b" l="l" r="r" t="t"/>
              <a:pathLst>
                <a:path extrusionOk="0" h="39181" w="6627">
                  <a:moveTo>
                    <a:pt x="3192" y="1"/>
                  </a:moveTo>
                  <a:cubicBezTo>
                    <a:pt x="1429" y="1"/>
                    <a:pt x="1" y="1460"/>
                    <a:pt x="1" y="3222"/>
                  </a:cubicBezTo>
                  <a:lnTo>
                    <a:pt x="213" y="35989"/>
                  </a:lnTo>
                  <a:cubicBezTo>
                    <a:pt x="213" y="37782"/>
                    <a:pt x="1642" y="39180"/>
                    <a:pt x="3435" y="39180"/>
                  </a:cubicBezTo>
                  <a:cubicBezTo>
                    <a:pt x="5168" y="39180"/>
                    <a:pt x="6627" y="37721"/>
                    <a:pt x="6627" y="35959"/>
                  </a:cubicBezTo>
                  <a:lnTo>
                    <a:pt x="6444" y="3192"/>
                  </a:lnTo>
                  <a:cubicBezTo>
                    <a:pt x="6444" y="1399"/>
                    <a:pt x="4985" y="1"/>
                    <a:pt x="31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23"/>
            <p:cNvSpPr/>
            <p:nvPr/>
          </p:nvSpPr>
          <p:spPr>
            <a:xfrm>
              <a:off x="1403025" y="3315700"/>
              <a:ext cx="21300" cy="147425"/>
            </a:xfrm>
            <a:custGeom>
              <a:rect b="b" l="l" r="r" t="t"/>
              <a:pathLst>
                <a:path extrusionOk="0" h="5897" w="852">
                  <a:moveTo>
                    <a:pt x="39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3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23"/>
            <p:cNvSpPr/>
            <p:nvPr/>
          </p:nvSpPr>
          <p:spPr>
            <a:xfrm>
              <a:off x="1468375" y="3315700"/>
              <a:ext cx="21300" cy="147425"/>
            </a:xfrm>
            <a:custGeom>
              <a:rect b="b" l="l" r="r" t="t"/>
              <a:pathLst>
                <a:path extrusionOk="0" h="5897" w="852">
                  <a:moveTo>
                    <a:pt x="42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23"/>
            <p:cNvSpPr/>
            <p:nvPr/>
          </p:nvSpPr>
          <p:spPr>
            <a:xfrm>
              <a:off x="1533725" y="3314175"/>
              <a:ext cx="22075" cy="147425"/>
            </a:xfrm>
            <a:custGeom>
              <a:rect b="b" l="l" r="r" t="t"/>
              <a:pathLst>
                <a:path extrusionOk="0" h="5897" w="883">
                  <a:moveTo>
                    <a:pt x="426" y="0"/>
                  </a:moveTo>
                  <a:cubicBezTo>
                    <a:pt x="183" y="0"/>
                    <a:pt x="1" y="213"/>
                    <a:pt x="1" y="426"/>
                  </a:cubicBezTo>
                  <a:lnTo>
                    <a:pt x="31" y="5471"/>
                  </a:lnTo>
                  <a:cubicBezTo>
                    <a:pt x="31" y="5715"/>
                    <a:pt x="244" y="5897"/>
                    <a:pt x="457" y="5897"/>
                  </a:cubicBezTo>
                  <a:cubicBezTo>
                    <a:pt x="669" y="5897"/>
                    <a:pt x="852" y="5715"/>
                    <a:pt x="882" y="5471"/>
                  </a:cubicBezTo>
                  <a:lnTo>
                    <a:pt x="852" y="426"/>
                  </a:lnTo>
                  <a:cubicBezTo>
                    <a:pt x="852" y="213"/>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23"/>
            <p:cNvSpPr/>
            <p:nvPr/>
          </p:nvSpPr>
          <p:spPr>
            <a:xfrm>
              <a:off x="1599075" y="3314175"/>
              <a:ext cx="22075" cy="147425"/>
            </a:xfrm>
            <a:custGeom>
              <a:rect b="b" l="l" r="r" t="t"/>
              <a:pathLst>
                <a:path extrusionOk="0" h="5897" w="883">
                  <a:moveTo>
                    <a:pt x="426" y="0"/>
                  </a:moveTo>
                  <a:cubicBezTo>
                    <a:pt x="213" y="0"/>
                    <a:pt x="1" y="213"/>
                    <a:pt x="1" y="426"/>
                  </a:cubicBezTo>
                  <a:lnTo>
                    <a:pt x="61" y="5471"/>
                  </a:lnTo>
                  <a:cubicBezTo>
                    <a:pt x="61" y="5715"/>
                    <a:pt x="244" y="5897"/>
                    <a:pt x="457" y="5897"/>
                  </a:cubicBezTo>
                  <a:cubicBezTo>
                    <a:pt x="700" y="5897"/>
                    <a:pt x="852" y="5715"/>
                    <a:pt x="882" y="5471"/>
                  </a:cubicBezTo>
                  <a:lnTo>
                    <a:pt x="852" y="426"/>
                  </a:lnTo>
                  <a:cubicBezTo>
                    <a:pt x="852" y="213"/>
                    <a:pt x="66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23"/>
            <p:cNvSpPr/>
            <p:nvPr/>
          </p:nvSpPr>
          <p:spPr>
            <a:xfrm>
              <a:off x="1665200" y="3314175"/>
              <a:ext cx="21300" cy="147425"/>
            </a:xfrm>
            <a:custGeom>
              <a:rect b="b" l="l" r="r" t="t"/>
              <a:pathLst>
                <a:path extrusionOk="0" h="5897" w="852">
                  <a:moveTo>
                    <a:pt x="395" y="0"/>
                  </a:moveTo>
                  <a:cubicBezTo>
                    <a:pt x="183" y="0"/>
                    <a:pt x="0" y="213"/>
                    <a:pt x="0" y="426"/>
                  </a:cubicBezTo>
                  <a:lnTo>
                    <a:pt x="31" y="5471"/>
                  </a:lnTo>
                  <a:cubicBezTo>
                    <a:pt x="31" y="5715"/>
                    <a:pt x="213" y="5897"/>
                    <a:pt x="456" y="5897"/>
                  </a:cubicBezTo>
                  <a:cubicBezTo>
                    <a:pt x="669" y="5867"/>
                    <a:pt x="821" y="5715"/>
                    <a:pt x="851" y="5471"/>
                  </a:cubicBezTo>
                  <a:lnTo>
                    <a:pt x="821" y="426"/>
                  </a:lnTo>
                  <a:cubicBezTo>
                    <a:pt x="821" y="213"/>
                    <a:pt x="638"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23"/>
            <p:cNvSpPr/>
            <p:nvPr/>
          </p:nvSpPr>
          <p:spPr>
            <a:xfrm>
              <a:off x="1729775" y="3313400"/>
              <a:ext cx="21300" cy="147450"/>
            </a:xfrm>
            <a:custGeom>
              <a:rect b="b" l="l" r="r" t="t"/>
              <a:pathLst>
                <a:path extrusionOk="0" h="5898" w="852">
                  <a:moveTo>
                    <a:pt x="396" y="1"/>
                  </a:moveTo>
                  <a:cubicBezTo>
                    <a:pt x="183" y="1"/>
                    <a:pt x="1" y="183"/>
                    <a:pt x="1" y="426"/>
                  </a:cubicBezTo>
                  <a:lnTo>
                    <a:pt x="31" y="5472"/>
                  </a:lnTo>
                  <a:cubicBezTo>
                    <a:pt x="31" y="5715"/>
                    <a:pt x="214" y="5898"/>
                    <a:pt x="426" y="5898"/>
                  </a:cubicBezTo>
                  <a:cubicBezTo>
                    <a:pt x="700" y="5898"/>
                    <a:pt x="852" y="5715"/>
                    <a:pt x="852" y="5472"/>
                  </a:cubicBezTo>
                  <a:lnTo>
                    <a:pt x="821" y="426"/>
                  </a:lnTo>
                  <a:cubicBezTo>
                    <a:pt x="821" y="183"/>
                    <a:pt x="639"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23"/>
            <p:cNvSpPr/>
            <p:nvPr/>
          </p:nvSpPr>
          <p:spPr>
            <a:xfrm>
              <a:off x="1795125" y="3313400"/>
              <a:ext cx="22075" cy="147450"/>
            </a:xfrm>
            <a:custGeom>
              <a:rect b="b" l="l" r="r" t="t"/>
              <a:pathLst>
                <a:path extrusionOk="0" h="5898" w="883">
                  <a:moveTo>
                    <a:pt x="426" y="1"/>
                  </a:moveTo>
                  <a:cubicBezTo>
                    <a:pt x="183" y="1"/>
                    <a:pt x="1" y="183"/>
                    <a:pt x="1" y="426"/>
                  </a:cubicBezTo>
                  <a:lnTo>
                    <a:pt x="31" y="5472"/>
                  </a:lnTo>
                  <a:cubicBezTo>
                    <a:pt x="31" y="5715"/>
                    <a:pt x="214" y="5898"/>
                    <a:pt x="457" y="5898"/>
                  </a:cubicBezTo>
                  <a:cubicBezTo>
                    <a:pt x="730" y="5898"/>
                    <a:pt x="882" y="5715"/>
                    <a:pt x="882" y="5472"/>
                  </a:cubicBezTo>
                  <a:lnTo>
                    <a:pt x="821" y="426"/>
                  </a:lnTo>
                  <a:cubicBezTo>
                    <a:pt x="821" y="183"/>
                    <a:pt x="639" y="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4" name="Google Shape;1044;p23"/>
          <p:cNvGrpSpPr/>
          <p:nvPr/>
        </p:nvGrpSpPr>
        <p:grpSpPr>
          <a:xfrm rot="3355720">
            <a:off x="7728047" y="4483780"/>
            <a:ext cx="319217" cy="569298"/>
            <a:chOff x="1219125" y="3290600"/>
            <a:chExt cx="789550" cy="1408100"/>
          </a:xfrm>
        </p:grpSpPr>
        <p:sp>
          <p:nvSpPr>
            <p:cNvPr id="1045" name="Google Shape;1045;p23"/>
            <p:cNvSpPr/>
            <p:nvPr/>
          </p:nvSpPr>
          <p:spPr>
            <a:xfrm>
              <a:off x="1219125" y="3471475"/>
              <a:ext cx="789550" cy="1227225"/>
            </a:xfrm>
            <a:custGeom>
              <a:rect b="b" l="l" r="r" t="t"/>
              <a:pathLst>
                <a:path extrusionOk="0" h="49089" w="31582">
                  <a:moveTo>
                    <a:pt x="23254" y="0"/>
                  </a:moveTo>
                  <a:lnTo>
                    <a:pt x="8056" y="61"/>
                  </a:lnTo>
                  <a:lnTo>
                    <a:pt x="8056" y="2401"/>
                  </a:lnTo>
                  <a:cubicBezTo>
                    <a:pt x="8056" y="2918"/>
                    <a:pt x="7873" y="3404"/>
                    <a:pt x="7509" y="3800"/>
                  </a:cubicBezTo>
                  <a:cubicBezTo>
                    <a:pt x="7113" y="4164"/>
                    <a:pt x="6627" y="4407"/>
                    <a:pt x="6080" y="4407"/>
                  </a:cubicBezTo>
                  <a:lnTo>
                    <a:pt x="3770" y="4407"/>
                  </a:lnTo>
                  <a:cubicBezTo>
                    <a:pt x="1673" y="4407"/>
                    <a:pt x="1" y="6110"/>
                    <a:pt x="1" y="8207"/>
                  </a:cubicBezTo>
                  <a:lnTo>
                    <a:pt x="244" y="45320"/>
                  </a:lnTo>
                  <a:cubicBezTo>
                    <a:pt x="244" y="47417"/>
                    <a:pt x="1946" y="49089"/>
                    <a:pt x="4013" y="49089"/>
                  </a:cubicBezTo>
                  <a:lnTo>
                    <a:pt x="27813" y="48967"/>
                  </a:lnTo>
                  <a:cubicBezTo>
                    <a:pt x="28816" y="48937"/>
                    <a:pt x="29758" y="48542"/>
                    <a:pt x="30488" y="47843"/>
                  </a:cubicBezTo>
                  <a:cubicBezTo>
                    <a:pt x="31187" y="47144"/>
                    <a:pt x="31582" y="46201"/>
                    <a:pt x="31582" y="45168"/>
                  </a:cubicBezTo>
                  <a:lnTo>
                    <a:pt x="31369" y="8055"/>
                  </a:lnTo>
                  <a:cubicBezTo>
                    <a:pt x="31369" y="5958"/>
                    <a:pt x="29637" y="4286"/>
                    <a:pt x="27570" y="4286"/>
                  </a:cubicBezTo>
                  <a:lnTo>
                    <a:pt x="25229" y="4286"/>
                  </a:lnTo>
                  <a:cubicBezTo>
                    <a:pt x="24165" y="4286"/>
                    <a:pt x="23254" y="3404"/>
                    <a:pt x="23254" y="2310"/>
                  </a:cubicBezTo>
                  <a:lnTo>
                    <a:pt x="2325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23"/>
            <p:cNvSpPr/>
            <p:nvPr/>
          </p:nvSpPr>
          <p:spPr>
            <a:xfrm>
              <a:off x="1230525" y="3787575"/>
              <a:ext cx="765250" cy="510675"/>
            </a:xfrm>
            <a:custGeom>
              <a:rect b="b" l="l" r="r" t="t"/>
              <a:pathLst>
                <a:path extrusionOk="0" h="20427" w="30610">
                  <a:moveTo>
                    <a:pt x="30488" y="1"/>
                  </a:moveTo>
                  <a:lnTo>
                    <a:pt x="1" y="183"/>
                  </a:lnTo>
                  <a:lnTo>
                    <a:pt x="92" y="20427"/>
                  </a:lnTo>
                  <a:lnTo>
                    <a:pt x="30609" y="20244"/>
                  </a:lnTo>
                  <a:lnTo>
                    <a:pt x="3048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23"/>
            <p:cNvSpPr/>
            <p:nvPr/>
          </p:nvSpPr>
          <p:spPr>
            <a:xfrm>
              <a:off x="1406075" y="3845750"/>
              <a:ext cx="415675" cy="395075"/>
            </a:xfrm>
            <a:custGeom>
              <a:rect b="b" l="l" r="r" t="t"/>
              <a:pathLst>
                <a:path extrusionOk="0" h="15803" w="16627">
                  <a:moveTo>
                    <a:pt x="8284" y="0"/>
                  </a:moveTo>
                  <a:cubicBezTo>
                    <a:pt x="4312" y="0"/>
                    <a:pt x="882" y="3002"/>
                    <a:pt x="456" y="7066"/>
                  </a:cubicBezTo>
                  <a:cubicBezTo>
                    <a:pt x="0" y="11412"/>
                    <a:pt x="3131" y="15303"/>
                    <a:pt x="7478" y="15759"/>
                  </a:cubicBezTo>
                  <a:cubicBezTo>
                    <a:pt x="7758" y="15788"/>
                    <a:pt x="8036" y="15803"/>
                    <a:pt x="8311" y="15803"/>
                  </a:cubicBezTo>
                  <a:cubicBezTo>
                    <a:pt x="12311" y="15803"/>
                    <a:pt x="15744" y="12774"/>
                    <a:pt x="16171" y="8707"/>
                  </a:cubicBezTo>
                  <a:cubicBezTo>
                    <a:pt x="16627" y="4391"/>
                    <a:pt x="13465" y="500"/>
                    <a:pt x="9119" y="45"/>
                  </a:cubicBezTo>
                  <a:cubicBezTo>
                    <a:pt x="8839" y="15"/>
                    <a:pt x="8560" y="0"/>
                    <a:pt x="82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23"/>
            <p:cNvSpPr/>
            <p:nvPr/>
          </p:nvSpPr>
          <p:spPr>
            <a:xfrm>
              <a:off x="1577050" y="3925875"/>
              <a:ext cx="72975" cy="234075"/>
            </a:xfrm>
            <a:custGeom>
              <a:rect b="b" l="l" r="r" t="t"/>
              <a:pathLst>
                <a:path extrusionOk="0" h="9363" w="2919">
                  <a:moveTo>
                    <a:pt x="2888" y="1"/>
                  </a:moveTo>
                  <a:lnTo>
                    <a:pt x="0" y="31"/>
                  </a:lnTo>
                  <a:lnTo>
                    <a:pt x="31" y="9363"/>
                  </a:lnTo>
                  <a:lnTo>
                    <a:pt x="2918" y="9363"/>
                  </a:lnTo>
                  <a:lnTo>
                    <a:pt x="288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23"/>
            <p:cNvSpPr/>
            <p:nvPr/>
          </p:nvSpPr>
          <p:spPr>
            <a:xfrm>
              <a:off x="1496500" y="4005675"/>
              <a:ext cx="234075" cy="73725"/>
            </a:xfrm>
            <a:custGeom>
              <a:rect b="b" l="l" r="r" t="t"/>
              <a:pathLst>
                <a:path extrusionOk="0" h="2949" w="9363">
                  <a:moveTo>
                    <a:pt x="9332" y="0"/>
                  </a:moveTo>
                  <a:lnTo>
                    <a:pt x="0" y="61"/>
                  </a:lnTo>
                  <a:lnTo>
                    <a:pt x="0" y="2949"/>
                  </a:lnTo>
                  <a:lnTo>
                    <a:pt x="9362" y="2888"/>
                  </a:lnTo>
                  <a:lnTo>
                    <a:pt x="933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23"/>
            <p:cNvSpPr/>
            <p:nvPr/>
          </p:nvSpPr>
          <p:spPr>
            <a:xfrm>
              <a:off x="1365800" y="3290600"/>
              <a:ext cx="489400" cy="195325"/>
            </a:xfrm>
            <a:custGeom>
              <a:rect b="b" l="l" r="r" t="t"/>
              <a:pathLst>
                <a:path extrusionOk="0" h="7813" w="19576">
                  <a:moveTo>
                    <a:pt x="18511" y="1"/>
                  </a:moveTo>
                  <a:lnTo>
                    <a:pt x="1034" y="123"/>
                  </a:lnTo>
                  <a:cubicBezTo>
                    <a:pt x="456" y="123"/>
                    <a:pt x="0" y="579"/>
                    <a:pt x="0" y="1156"/>
                  </a:cubicBezTo>
                  <a:lnTo>
                    <a:pt x="31" y="6779"/>
                  </a:lnTo>
                  <a:cubicBezTo>
                    <a:pt x="31" y="7357"/>
                    <a:pt x="487" y="7813"/>
                    <a:pt x="1064" y="7813"/>
                  </a:cubicBezTo>
                  <a:lnTo>
                    <a:pt x="18542" y="7691"/>
                  </a:lnTo>
                  <a:cubicBezTo>
                    <a:pt x="19058" y="7691"/>
                    <a:pt x="19514" y="7235"/>
                    <a:pt x="19575" y="6658"/>
                  </a:cubicBezTo>
                  <a:lnTo>
                    <a:pt x="19514" y="1034"/>
                  </a:lnTo>
                  <a:cubicBezTo>
                    <a:pt x="19514" y="457"/>
                    <a:pt x="19058" y="1"/>
                    <a:pt x="1851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23"/>
            <p:cNvSpPr/>
            <p:nvPr/>
          </p:nvSpPr>
          <p:spPr>
            <a:xfrm>
              <a:off x="1272325" y="3639400"/>
              <a:ext cx="165675" cy="979525"/>
            </a:xfrm>
            <a:custGeom>
              <a:rect b="b" l="l" r="r" t="t"/>
              <a:pathLst>
                <a:path extrusionOk="0" h="39181" w="6627">
                  <a:moveTo>
                    <a:pt x="3192" y="1"/>
                  </a:moveTo>
                  <a:cubicBezTo>
                    <a:pt x="1429" y="1"/>
                    <a:pt x="1" y="1460"/>
                    <a:pt x="1" y="3222"/>
                  </a:cubicBezTo>
                  <a:lnTo>
                    <a:pt x="213" y="35989"/>
                  </a:lnTo>
                  <a:cubicBezTo>
                    <a:pt x="213" y="37782"/>
                    <a:pt x="1642" y="39180"/>
                    <a:pt x="3435" y="39180"/>
                  </a:cubicBezTo>
                  <a:cubicBezTo>
                    <a:pt x="5168" y="39180"/>
                    <a:pt x="6627" y="37721"/>
                    <a:pt x="6627" y="35959"/>
                  </a:cubicBezTo>
                  <a:lnTo>
                    <a:pt x="6444" y="3192"/>
                  </a:lnTo>
                  <a:cubicBezTo>
                    <a:pt x="6444" y="1399"/>
                    <a:pt x="4985" y="1"/>
                    <a:pt x="31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23"/>
            <p:cNvSpPr/>
            <p:nvPr/>
          </p:nvSpPr>
          <p:spPr>
            <a:xfrm>
              <a:off x="1403025" y="3315700"/>
              <a:ext cx="21300" cy="147425"/>
            </a:xfrm>
            <a:custGeom>
              <a:rect b="b" l="l" r="r" t="t"/>
              <a:pathLst>
                <a:path extrusionOk="0" h="5897" w="852">
                  <a:moveTo>
                    <a:pt x="39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3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23"/>
            <p:cNvSpPr/>
            <p:nvPr/>
          </p:nvSpPr>
          <p:spPr>
            <a:xfrm>
              <a:off x="1468375" y="3315700"/>
              <a:ext cx="21300" cy="147425"/>
            </a:xfrm>
            <a:custGeom>
              <a:rect b="b" l="l" r="r" t="t"/>
              <a:pathLst>
                <a:path extrusionOk="0" h="5897" w="852">
                  <a:moveTo>
                    <a:pt x="42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23"/>
            <p:cNvSpPr/>
            <p:nvPr/>
          </p:nvSpPr>
          <p:spPr>
            <a:xfrm>
              <a:off x="1533725" y="3314175"/>
              <a:ext cx="22075" cy="147425"/>
            </a:xfrm>
            <a:custGeom>
              <a:rect b="b" l="l" r="r" t="t"/>
              <a:pathLst>
                <a:path extrusionOk="0" h="5897" w="883">
                  <a:moveTo>
                    <a:pt x="426" y="0"/>
                  </a:moveTo>
                  <a:cubicBezTo>
                    <a:pt x="183" y="0"/>
                    <a:pt x="1" y="213"/>
                    <a:pt x="1" y="426"/>
                  </a:cubicBezTo>
                  <a:lnTo>
                    <a:pt x="31" y="5471"/>
                  </a:lnTo>
                  <a:cubicBezTo>
                    <a:pt x="31" y="5715"/>
                    <a:pt x="244" y="5897"/>
                    <a:pt x="457" y="5897"/>
                  </a:cubicBezTo>
                  <a:cubicBezTo>
                    <a:pt x="669" y="5897"/>
                    <a:pt x="852" y="5715"/>
                    <a:pt x="882" y="5471"/>
                  </a:cubicBezTo>
                  <a:lnTo>
                    <a:pt x="852" y="426"/>
                  </a:lnTo>
                  <a:cubicBezTo>
                    <a:pt x="852" y="213"/>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23"/>
            <p:cNvSpPr/>
            <p:nvPr/>
          </p:nvSpPr>
          <p:spPr>
            <a:xfrm>
              <a:off x="1599075" y="3314175"/>
              <a:ext cx="22075" cy="147425"/>
            </a:xfrm>
            <a:custGeom>
              <a:rect b="b" l="l" r="r" t="t"/>
              <a:pathLst>
                <a:path extrusionOk="0" h="5897" w="883">
                  <a:moveTo>
                    <a:pt x="426" y="0"/>
                  </a:moveTo>
                  <a:cubicBezTo>
                    <a:pt x="213" y="0"/>
                    <a:pt x="1" y="213"/>
                    <a:pt x="1" y="426"/>
                  </a:cubicBezTo>
                  <a:lnTo>
                    <a:pt x="61" y="5471"/>
                  </a:lnTo>
                  <a:cubicBezTo>
                    <a:pt x="61" y="5715"/>
                    <a:pt x="244" y="5897"/>
                    <a:pt x="457" y="5897"/>
                  </a:cubicBezTo>
                  <a:cubicBezTo>
                    <a:pt x="700" y="5897"/>
                    <a:pt x="852" y="5715"/>
                    <a:pt x="882" y="5471"/>
                  </a:cubicBezTo>
                  <a:lnTo>
                    <a:pt x="852" y="426"/>
                  </a:lnTo>
                  <a:cubicBezTo>
                    <a:pt x="852" y="213"/>
                    <a:pt x="66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23"/>
            <p:cNvSpPr/>
            <p:nvPr/>
          </p:nvSpPr>
          <p:spPr>
            <a:xfrm>
              <a:off x="1665200" y="3314175"/>
              <a:ext cx="21300" cy="147425"/>
            </a:xfrm>
            <a:custGeom>
              <a:rect b="b" l="l" r="r" t="t"/>
              <a:pathLst>
                <a:path extrusionOk="0" h="5897" w="852">
                  <a:moveTo>
                    <a:pt x="395" y="0"/>
                  </a:moveTo>
                  <a:cubicBezTo>
                    <a:pt x="183" y="0"/>
                    <a:pt x="0" y="213"/>
                    <a:pt x="0" y="426"/>
                  </a:cubicBezTo>
                  <a:lnTo>
                    <a:pt x="31" y="5471"/>
                  </a:lnTo>
                  <a:cubicBezTo>
                    <a:pt x="31" y="5715"/>
                    <a:pt x="213" y="5897"/>
                    <a:pt x="456" y="5897"/>
                  </a:cubicBezTo>
                  <a:cubicBezTo>
                    <a:pt x="669" y="5867"/>
                    <a:pt x="821" y="5715"/>
                    <a:pt x="851" y="5471"/>
                  </a:cubicBezTo>
                  <a:lnTo>
                    <a:pt x="821" y="426"/>
                  </a:lnTo>
                  <a:cubicBezTo>
                    <a:pt x="821" y="213"/>
                    <a:pt x="638"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23"/>
            <p:cNvSpPr/>
            <p:nvPr/>
          </p:nvSpPr>
          <p:spPr>
            <a:xfrm>
              <a:off x="1729775" y="3313400"/>
              <a:ext cx="21300" cy="147450"/>
            </a:xfrm>
            <a:custGeom>
              <a:rect b="b" l="l" r="r" t="t"/>
              <a:pathLst>
                <a:path extrusionOk="0" h="5898" w="852">
                  <a:moveTo>
                    <a:pt x="396" y="1"/>
                  </a:moveTo>
                  <a:cubicBezTo>
                    <a:pt x="183" y="1"/>
                    <a:pt x="1" y="183"/>
                    <a:pt x="1" y="426"/>
                  </a:cubicBezTo>
                  <a:lnTo>
                    <a:pt x="31" y="5472"/>
                  </a:lnTo>
                  <a:cubicBezTo>
                    <a:pt x="31" y="5715"/>
                    <a:pt x="214" y="5898"/>
                    <a:pt x="426" y="5898"/>
                  </a:cubicBezTo>
                  <a:cubicBezTo>
                    <a:pt x="700" y="5898"/>
                    <a:pt x="852" y="5715"/>
                    <a:pt x="852" y="5472"/>
                  </a:cubicBezTo>
                  <a:lnTo>
                    <a:pt x="821" y="426"/>
                  </a:lnTo>
                  <a:cubicBezTo>
                    <a:pt x="821" y="183"/>
                    <a:pt x="639"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23"/>
            <p:cNvSpPr/>
            <p:nvPr/>
          </p:nvSpPr>
          <p:spPr>
            <a:xfrm>
              <a:off x="1795125" y="3313400"/>
              <a:ext cx="22075" cy="147450"/>
            </a:xfrm>
            <a:custGeom>
              <a:rect b="b" l="l" r="r" t="t"/>
              <a:pathLst>
                <a:path extrusionOk="0" h="5898" w="883">
                  <a:moveTo>
                    <a:pt x="426" y="1"/>
                  </a:moveTo>
                  <a:cubicBezTo>
                    <a:pt x="183" y="1"/>
                    <a:pt x="1" y="183"/>
                    <a:pt x="1" y="426"/>
                  </a:cubicBezTo>
                  <a:lnTo>
                    <a:pt x="31" y="5472"/>
                  </a:lnTo>
                  <a:cubicBezTo>
                    <a:pt x="31" y="5715"/>
                    <a:pt x="214" y="5898"/>
                    <a:pt x="457" y="5898"/>
                  </a:cubicBezTo>
                  <a:cubicBezTo>
                    <a:pt x="730" y="5898"/>
                    <a:pt x="882" y="5715"/>
                    <a:pt x="882" y="5472"/>
                  </a:cubicBezTo>
                  <a:lnTo>
                    <a:pt x="821" y="426"/>
                  </a:lnTo>
                  <a:cubicBezTo>
                    <a:pt x="821" y="183"/>
                    <a:pt x="639" y="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9" name="Google Shape;1059;p23"/>
          <p:cNvGrpSpPr/>
          <p:nvPr/>
        </p:nvGrpSpPr>
        <p:grpSpPr>
          <a:xfrm rot="-5400000">
            <a:off x="514437" y="4681204"/>
            <a:ext cx="108351" cy="110850"/>
            <a:chOff x="1122625" y="4316475"/>
            <a:chExt cx="32700" cy="33450"/>
          </a:xfrm>
        </p:grpSpPr>
        <p:sp>
          <p:nvSpPr>
            <p:cNvPr id="1060" name="Google Shape;1060;p23"/>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061" name="Google Shape;1061;p23"/>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
        <p:nvSpPr>
          <p:cNvPr id="1062" name="Google Shape;1062;p23"/>
          <p:cNvSpPr/>
          <p:nvPr/>
        </p:nvSpPr>
        <p:spPr>
          <a:xfrm rot="-5400000">
            <a:off x="178693" y="372131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063" name="Shape 1063"/>
        <p:cNvGrpSpPr/>
        <p:nvPr/>
      </p:nvGrpSpPr>
      <p:grpSpPr>
        <a:xfrm>
          <a:off x="0" y="0"/>
          <a:ext cx="0" cy="0"/>
          <a:chOff x="0" y="0"/>
          <a:chExt cx="0" cy="0"/>
        </a:xfrm>
      </p:grpSpPr>
      <p:sp>
        <p:nvSpPr>
          <p:cNvPr id="1064" name="Google Shape;1064;p24"/>
          <p:cNvSpPr txBox="1"/>
          <p:nvPr>
            <p:ph type="ctrTitle"/>
          </p:nvPr>
        </p:nvSpPr>
        <p:spPr>
          <a:xfrm>
            <a:off x="3574850" y="629975"/>
            <a:ext cx="4466700" cy="9450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sz="7000">
                <a:solidFill>
                  <a:schemeClr val="accent5"/>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65" name="Google Shape;1065;p24"/>
          <p:cNvSpPr txBox="1"/>
          <p:nvPr>
            <p:ph idx="1" type="subTitle"/>
          </p:nvPr>
        </p:nvSpPr>
        <p:spPr>
          <a:xfrm>
            <a:off x="3574850" y="1759050"/>
            <a:ext cx="4466700" cy="1202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066" name="Google Shape;1066;p24"/>
          <p:cNvSpPr txBox="1"/>
          <p:nvPr/>
        </p:nvSpPr>
        <p:spPr>
          <a:xfrm>
            <a:off x="3187600" y="3746750"/>
            <a:ext cx="5241300" cy="615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Work Sans"/>
                <a:ea typeface="Work Sans"/>
                <a:cs typeface="Work Sans"/>
                <a:sym typeface="Work Sans"/>
              </a:rPr>
              <a:t>CREDITS: This presentation template was created by </a:t>
            </a:r>
            <a:r>
              <a:rPr b="0" i="0" lang="en" sz="1200" u="none" cap="none" strike="noStrike">
                <a:solidFill>
                  <a:schemeClr val="hlink"/>
                </a:solidFill>
                <a:uFill>
                  <a:noFill/>
                </a:uFill>
                <a:latin typeface="Work Sans"/>
                <a:ea typeface="Work Sans"/>
                <a:cs typeface="Work Sans"/>
                <a:sym typeface="Work Sans"/>
                <a:hlinkClick r:id="rId2"/>
              </a:rPr>
              <a:t>Slidesgo</a:t>
            </a:r>
            <a:r>
              <a:rPr b="0" i="0" lang="en" sz="1200" u="none" cap="none" strike="noStrike">
                <a:solidFill>
                  <a:schemeClr val="dk1"/>
                </a:solidFill>
                <a:latin typeface="Work Sans"/>
                <a:ea typeface="Work Sans"/>
                <a:cs typeface="Work Sans"/>
                <a:sym typeface="Work Sans"/>
              </a:rPr>
              <a:t>, including icons by </a:t>
            </a:r>
            <a:r>
              <a:rPr b="0" i="0" lang="en" sz="1200" u="none" cap="none" strike="noStrike">
                <a:solidFill>
                  <a:schemeClr val="hlink"/>
                </a:solidFill>
                <a:uFill>
                  <a:noFill/>
                </a:uFill>
                <a:latin typeface="Work Sans"/>
                <a:ea typeface="Work Sans"/>
                <a:cs typeface="Work Sans"/>
                <a:sym typeface="Work Sans"/>
                <a:hlinkClick r:id="rId3"/>
              </a:rPr>
              <a:t>Flaticon</a:t>
            </a:r>
            <a:r>
              <a:rPr b="0" i="0" lang="en" sz="1200" u="none" cap="none" strike="noStrike">
                <a:solidFill>
                  <a:schemeClr val="dk1"/>
                </a:solidFill>
                <a:latin typeface="Work Sans"/>
                <a:ea typeface="Work Sans"/>
                <a:cs typeface="Work Sans"/>
                <a:sym typeface="Work Sans"/>
              </a:rPr>
              <a:t> and infographics &amp; images by </a:t>
            </a:r>
            <a:r>
              <a:rPr b="0" i="0" lang="en" sz="1200" u="none" cap="none" strike="noStrike">
                <a:solidFill>
                  <a:schemeClr val="hlink"/>
                </a:solidFill>
                <a:uFill>
                  <a:noFill/>
                </a:uFill>
                <a:latin typeface="Work Sans"/>
                <a:ea typeface="Work Sans"/>
                <a:cs typeface="Work Sans"/>
                <a:sym typeface="Work Sans"/>
                <a:hlinkClick r:id="rId4"/>
              </a:rPr>
              <a:t>Freepik</a:t>
            </a:r>
            <a:endParaRPr b="0" i="0" sz="1200" u="none" cap="none" strike="noStrike">
              <a:solidFill>
                <a:schemeClr val="dk1"/>
              </a:solidFill>
              <a:highlight>
                <a:srgbClr val="DFDEFC"/>
              </a:highlight>
              <a:latin typeface="Work Sans"/>
              <a:ea typeface="Work Sans"/>
              <a:cs typeface="Work Sans"/>
              <a:sym typeface="Work Sans"/>
            </a:endParaRPr>
          </a:p>
        </p:txBody>
      </p:sp>
      <p:grpSp>
        <p:nvGrpSpPr>
          <p:cNvPr id="1067" name="Google Shape;1067;p24"/>
          <p:cNvGrpSpPr/>
          <p:nvPr/>
        </p:nvGrpSpPr>
        <p:grpSpPr>
          <a:xfrm flipH="1" rot="5400000">
            <a:off x="676855" y="-475025"/>
            <a:ext cx="813214" cy="2020059"/>
            <a:chOff x="-768500" y="1821800"/>
            <a:chExt cx="411275" cy="1021625"/>
          </a:xfrm>
        </p:grpSpPr>
        <p:sp>
          <p:nvSpPr>
            <p:cNvPr id="1068" name="Google Shape;1068;p24"/>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24"/>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24"/>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24"/>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24"/>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24"/>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24"/>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24"/>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24"/>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7" name="Google Shape;1077;p24"/>
          <p:cNvSpPr/>
          <p:nvPr/>
        </p:nvSpPr>
        <p:spPr>
          <a:xfrm rot="-5400000">
            <a:off x="236643" y="64574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8" name="Google Shape;1078;p24"/>
          <p:cNvGrpSpPr/>
          <p:nvPr/>
        </p:nvGrpSpPr>
        <p:grpSpPr>
          <a:xfrm rot="-5400000">
            <a:off x="134812" y="206254"/>
            <a:ext cx="108351" cy="110850"/>
            <a:chOff x="1122625" y="4316475"/>
            <a:chExt cx="32700" cy="33450"/>
          </a:xfrm>
        </p:grpSpPr>
        <p:sp>
          <p:nvSpPr>
            <p:cNvPr id="1079" name="Google Shape;1079;p2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080" name="Google Shape;1080;p2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081" name="Google Shape;1081;p24"/>
          <p:cNvGrpSpPr/>
          <p:nvPr/>
        </p:nvGrpSpPr>
        <p:grpSpPr>
          <a:xfrm rot="-5400000">
            <a:off x="439612" y="2644654"/>
            <a:ext cx="108351" cy="110850"/>
            <a:chOff x="1122625" y="4316475"/>
            <a:chExt cx="32700" cy="33450"/>
          </a:xfrm>
        </p:grpSpPr>
        <p:sp>
          <p:nvSpPr>
            <p:cNvPr id="1082" name="Google Shape;1082;p2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083" name="Google Shape;1083;p2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084" name="Google Shape;1084;p24"/>
          <p:cNvGrpSpPr/>
          <p:nvPr/>
        </p:nvGrpSpPr>
        <p:grpSpPr>
          <a:xfrm rot="-5400000">
            <a:off x="184937" y="4860479"/>
            <a:ext cx="108351" cy="110850"/>
            <a:chOff x="1122625" y="4316475"/>
            <a:chExt cx="32700" cy="33450"/>
          </a:xfrm>
        </p:grpSpPr>
        <p:sp>
          <p:nvSpPr>
            <p:cNvPr id="1085" name="Google Shape;1085;p2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086" name="Google Shape;1086;p2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
        <p:nvSpPr>
          <p:cNvPr id="1087" name="Google Shape;1087;p24"/>
          <p:cNvSpPr/>
          <p:nvPr/>
        </p:nvSpPr>
        <p:spPr>
          <a:xfrm rot="-5400000">
            <a:off x="8557918" y="447646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8" name="Google Shape;1088;p24"/>
          <p:cNvGrpSpPr/>
          <p:nvPr/>
        </p:nvGrpSpPr>
        <p:grpSpPr>
          <a:xfrm rot="-5400000">
            <a:off x="8918112" y="4080979"/>
            <a:ext cx="108351" cy="110850"/>
            <a:chOff x="1122625" y="4316475"/>
            <a:chExt cx="32700" cy="33450"/>
          </a:xfrm>
        </p:grpSpPr>
        <p:sp>
          <p:nvSpPr>
            <p:cNvPr id="1089" name="Google Shape;1089;p2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090" name="Google Shape;1090;p2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091" name="Google Shape;1091;p24"/>
          <p:cNvGrpSpPr/>
          <p:nvPr/>
        </p:nvGrpSpPr>
        <p:grpSpPr>
          <a:xfrm flipH="1" rot="-5400000">
            <a:off x="1709842" y="3598475"/>
            <a:ext cx="813214" cy="2020059"/>
            <a:chOff x="-768500" y="1821800"/>
            <a:chExt cx="411275" cy="1021625"/>
          </a:xfrm>
        </p:grpSpPr>
        <p:sp>
          <p:nvSpPr>
            <p:cNvPr id="1092" name="Google Shape;1092;p24"/>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24"/>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24"/>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24"/>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24"/>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24"/>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24"/>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24"/>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24"/>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1" name="Google Shape;1101;p24"/>
          <p:cNvGrpSpPr/>
          <p:nvPr/>
        </p:nvGrpSpPr>
        <p:grpSpPr>
          <a:xfrm flipH="1" rot="10800000">
            <a:off x="8214517" y="2062175"/>
            <a:ext cx="813214" cy="2020059"/>
            <a:chOff x="-768500" y="1821800"/>
            <a:chExt cx="411275" cy="1021625"/>
          </a:xfrm>
        </p:grpSpPr>
        <p:sp>
          <p:nvSpPr>
            <p:cNvPr id="1102" name="Google Shape;1102;p24"/>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24"/>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24"/>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24"/>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24"/>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24"/>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24"/>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24"/>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24"/>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1" name="Google Shape;1111;p24"/>
          <p:cNvGrpSpPr/>
          <p:nvPr/>
        </p:nvGrpSpPr>
        <p:grpSpPr>
          <a:xfrm rot="-5400000">
            <a:off x="8079912" y="4766779"/>
            <a:ext cx="108351" cy="110850"/>
            <a:chOff x="1122625" y="4316475"/>
            <a:chExt cx="32700" cy="33450"/>
          </a:xfrm>
        </p:grpSpPr>
        <p:sp>
          <p:nvSpPr>
            <p:cNvPr id="1112" name="Google Shape;1112;p2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113" name="Google Shape;1113;p2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
    <p:spTree>
      <p:nvGrpSpPr>
        <p:cNvPr id="1114" name="Shape 1114"/>
        <p:cNvGrpSpPr/>
        <p:nvPr/>
      </p:nvGrpSpPr>
      <p:grpSpPr>
        <a:xfrm>
          <a:off x="0" y="0"/>
          <a:ext cx="0" cy="0"/>
          <a:chOff x="0" y="0"/>
          <a:chExt cx="0" cy="0"/>
        </a:xfrm>
      </p:grpSpPr>
      <p:sp>
        <p:nvSpPr>
          <p:cNvPr id="1115" name="Google Shape;1115;p2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116" name="Google Shape;1116;p25"/>
          <p:cNvSpPr txBox="1"/>
          <p:nvPr>
            <p:ph idx="1" type="body"/>
          </p:nvPr>
        </p:nvSpPr>
        <p:spPr>
          <a:xfrm>
            <a:off x="720000" y="1152475"/>
            <a:ext cx="7704000" cy="947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sz="1200"/>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grpSp>
        <p:nvGrpSpPr>
          <p:cNvPr id="1117" name="Google Shape;1117;p25"/>
          <p:cNvGrpSpPr/>
          <p:nvPr/>
        </p:nvGrpSpPr>
        <p:grpSpPr>
          <a:xfrm>
            <a:off x="5" y="3123450"/>
            <a:ext cx="813214" cy="2020059"/>
            <a:chOff x="-768500" y="1821800"/>
            <a:chExt cx="411275" cy="1021625"/>
          </a:xfrm>
        </p:grpSpPr>
        <p:sp>
          <p:nvSpPr>
            <p:cNvPr id="1118" name="Google Shape;1118;p25"/>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25"/>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25"/>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25"/>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25"/>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25"/>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25"/>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25"/>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25"/>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7" name="Google Shape;1127;p25"/>
          <p:cNvGrpSpPr/>
          <p:nvPr/>
        </p:nvGrpSpPr>
        <p:grpSpPr>
          <a:xfrm flipH="1" rot="10800000">
            <a:off x="90255" y="958312"/>
            <a:ext cx="813214" cy="2020059"/>
            <a:chOff x="-768500" y="1821800"/>
            <a:chExt cx="411275" cy="1021625"/>
          </a:xfrm>
        </p:grpSpPr>
        <p:sp>
          <p:nvSpPr>
            <p:cNvPr id="1128" name="Google Shape;1128;p25"/>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25"/>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25"/>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25"/>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25"/>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25"/>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25"/>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25"/>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25"/>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7" name="Google Shape;1137;p25"/>
          <p:cNvGrpSpPr/>
          <p:nvPr/>
        </p:nvGrpSpPr>
        <p:grpSpPr>
          <a:xfrm flipH="1" rot="10800000">
            <a:off x="8273755" y="57962"/>
            <a:ext cx="813214" cy="2020059"/>
            <a:chOff x="-768500" y="1821800"/>
            <a:chExt cx="411275" cy="1021625"/>
          </a:xfrm>
        </p:grpSpPr>
        <p:sp>
          <p:nvSpPr>
            <p:cNvPr id="1138" name="Google Shape;1138;p25"/>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25"/>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25"/>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25"/>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25"/>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25"/>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25"/>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25"/>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25"/>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7" name="Google Shape;1147;p25"/>
          <p:cNvGrpSpPr/>
          <p:nvPr/>
        </p:nvGrpSpPr>
        <p:grpSpPr>
          <a:xfrm rot="-5400000">
            <a:off x="181712" y="4607254"/>
            <a:ext cx="108351" cy="110850"/>
            <a:chOff x="1122625" y="4316475"/>
            <a:chExt cx="32700" cy="33450"/>
          </a:xfrm>
        </p:grpSpPr>
        <p:sp>
          <p:nvSpPr>
            <p:cNvPr id="1148" name="Google Shape;1148;p25"/>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149" name="Google Shape;1149;p25"/>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
        <p:nvSpPr>
          <p:cNvPr id="1150" name="Google Shape;1150;p25"/>
          <p:cNvSpPr/>
          <p:nvPr/>
        </p:nvSpPr>
        <p:spPr>
          <a:xfrm rot="-5400000">
            <a:off x="8592793" y="225061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25"/>
          <p:cNvSpPr/>
          <p:nvPr/>
        </p:nvSpPr>
        <p:spPr>
          <a:xfrm rot="-5400000">
            <a:off x="805443" y="472334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2" name="Google Shape;1152;p25"/>
          <p:cNvGrpSpPr/>
          <p:nvPr/>
        </p:nvGrpSpPr>
        <p:grpSpPr>
          <a:xfrm rot="-5400000">
            <a:off x="8977362" y="908129"/>
            <a:ext cx="108351" cy="110850"/>
            <a:chOff x="1122625" y="4316475"/>
            <a:chExt cx="32700" cy="33450"/>
          </a:xfrm>
        </p:grpSpPr>
        <p:sp>
          <p:nvSpPr>
            <p:cNvPr id="1153" name="Google Shape;1153;p25"/>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154" name="Google Shape;1154;p25"/>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155" name="Google Shape;1155;p25"/>
          <p:cNvGrpSpPr/>
          <p:nvPr/>
        </p:nvGrpSpPr>
        <p:grpSpPr>
          <a:xfrm rot="-5400000">
            <a:off x="562712" y="2245054"/>
            <a:ext cx="108351" cy="110850"/>
            <a:chOff x="1122625" y="4316475"/>
            <a:chExt cx="32700" cy="33450"/>
          </a:xfrm>
        </p:grpSpPr>
        <p:sp>
          <p:nvSpPr>
            <p:cNvPr id="1156" name="Google Shape;1156;p25"/>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157" name="Google Shape;1157;p25"/>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158" name="Google Shape;1158;p25"/>
          <p:cNvGrpSpPr/>
          <p:nvPr/>
        </p:nvGrpSpPr>
        <p:grpSpPr>
          <a:xfrm rot="-5400000">
            <a:off x="8473487" y="396754"/>
            <a:ext cx="108351" cy="110850"/>
            <a:chOff x="1122625" y="4316475"/>
            <a:chExt cx="32700" cy="33450"/>
          </a:xfrm>
        </p:grpSpPr>
        <p:sp>
          <p:nvSpPr>
            <p:cNvPr id="1159" name="Google Shape;1159;p25"/>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160" name="Google Shape;1160;p25"/>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
    <p:spTree>
      <p:nvGrpSpPr>
        <p:cNvPr id="1161" name="Shape 1161"/>
        <p:cNvGrpSpPr/>
        <p:nvPr/>
      </p:nvGrpSpPr>
      <p:grpSpPr>
        <a:xfrm>
          <a:off x="0" y="0"/>
          <a:ext cx="0" cy="0"/>
          <a:chOff x="0" y="0"/>
          <a:chExt cx="0" cy="0"/>
        </a:xfrm>
      </p:grpSpPr>
      <p:sp>
        <p:nvSpPr>
          <p:cNvPr id="1162" name="Google Shape;1162;p2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163" name="Google Shape;1163;p26"/>
          <p:cNvSpPr txBox="1"/>
          <p:nvPr>
            <p:ph idx="1" type="body"/>
          </p:nvPr>
        </p:nvSpPr>
        <p:spPr>
          <a:xfrm>
            <a:off x="720000" y="1152475"/>
            <a:ext cx="3756000" cy="3456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200"/>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1164" name="Google Shape;1164;p26"/>
          <p:cNvSpPr txBox="1"/>
          <p:nvPr>
            <p:ph idx="2" type="body"/>
          </p:nvPr>
        </p:nvSpPr>
        <p:spPr>
          <a:xfrm>
            <a:off x="4672900" y="1152475"/>
            <a:ext cx="3756000" cy="3456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200"/>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grpSp>
        <p:nvGrpSpPr>
          <p:cNvPr id="1165" name="Google Shape;1165;p26"/>
          <p:cNvGrpSpPr/>
          <p:nvPr/>
        </p:nvGrpSpPr>
        <p:grpSpPr>
          <a:xfrm flipH="1" rot="10800000">
            <a:off x="5" y="3123450"/>
            <a:ext cx="813214" cy="2020059"/>
            <a:chOff x="-768500" y="1821800"/>
            <a:chExt cx="411275" cy="1021625"/>
          </a:xfrm>
        </p:grpSpPr>
        <p:sp>
          <p:nvSpPr>
            <p:cNvPr id="1166" name="Google Shape;1166;p26"/>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26"/>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26"/>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26"/>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26"/>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26"/>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26"/>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26"/>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26"/>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5" name="Google Shape;1175;p26"/>
          <p:cNvGrpSpPr/>
          <p:nvPr/>
        </p:nvGrpSpPr>
        <p:grpSpPr>
          <a:xfrm flipH="1" rot="5400000">
            <a:off x="1591255" y="3726875"/>
            <a:ext cx="813214" cy="2020059"/>
            <a:chOff x="-768500" y="1821800"/>
            <a:chExt cx="411275" cy="1021625"/>
          </a:xfrm>
        </p:grpSpPr>
        <p:sp>
          <p:nvSpPr>
            <p:cNvPr id="1176" name="Google Shape;1176;p26"/>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26"/>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26"/>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26"/>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26"/>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26"/>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26"/>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26"/>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26"/>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5" name="Google Shape;1185;p26"/>
          <p:cNvSpPr/>
          <p:nvPr/>
        </p:nvSpPr>
        <p:spPr>
          <a:xfrm rot="-5400000">
            <a:off x="85943" y="328314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26"/>
          <p:cNvSpPr/>
          <p:nvPr/>
        </p:nvSpPr>
        <p:spPr>
          <a:xfrm rot="-5400000">
            <a:off x="8228555" y="19626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26"/>
          <p:cNvSpPr/>
          <p:nvPr/>
        </p:nvSpPr>
        <p:spPr>
          <a:xfrm rot="-5400000">
            <a:off x="3378893" y="470039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8" name="Google Shape;1188;p26"/>
          <p:cNvGrpSpPr/>
          <p:nvPr/>
        </p:nvGrpSpPr>
        <p:grpSpPr>
          <a:xfrm rot="-5400000">
            <a:off x="287212" y="4321054"/>
            <a:ext cx="108351" cy="110850"/>
            <a:chOff x="1122625" y="4316475"/>
            <a:chExt cx="32700" cy="33450"/>
          </a:xfrm>
        </p:grpSpPr>
        <p:sp>
          <p:nvSpPr>
            <p:cNvPr id="1189" name="Google Shape;1189;p2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190" name="Google Shape;1190;p2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191" name="Google Shape;1191;p26"/>
          <p:cNvGrpSpPr/>
          <p:nvPr/>
        </p:nvGrpSpPr>
        <p:grpSpPr>
          <a:xfrm rot="-5400000">
            <a:off x="1506412" y="4930654"/>
            <a:ext cx="108351" cy="110850"/>
            <a:chOff x="1122625" y="4316475"/>
            <a:chExt cx="32700" cy="33450"/>
          </a:xfrm>
        </p:grpSpPr>
        <p:sp>
          <p:nvSpPr>
            <p:cNvPr id="1192" name="Google Shape;1192;p2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193" name="Google Shape;1193;p2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194" name="Google Shape;1194;p26"/>
          <p:cNvGrpSpPr/>
          <p:nvPr/>
        </p:nvGrpSpPr>
        <p:grpSpPr>
          <a:xfrm rot="-5400000">
            <a:off x="8903837" y="799804"/>
            <a:ext cx="108351" cy="110850"/>
            <a:chOff x="1122625" y="4316475"/>
            <a:chExt cx="32700" cy="33450"/>
          </a:xfrm>
        </p:grpSpPr>
        <p:sp>
          <p:nvSpPr>
            <p:cNvPr id="1195" name="Google Shape;1195;p2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196" name="Google Shape;1196;p2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197" name="Google Shape;1197;p26"/>
          <p:cNvGrpSpPr/>
          <p:nvPr/>
        </p:nvGrpSpPr>
        <p:grpSpPr>
          <a:xfrm flipH="1" rot="10800000">
            <a:off x="8330780" y="87500"/>
            <a:ext cx="813214" cy="2020059"/>
            <a:chOff x="-768500" y="1821800"/>
            <a:chExt cx="411275" cy="1021625"/>
          </a:xfrm>
        </p:grpSpPr>
        <p:sp>
          <p:nvSpPr>
            <p:cNvPr id="1198" name="Google Shape;1198;p26"/>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26"/>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26"/>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26"/>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26"/>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26"/>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26"/>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26"/>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26"/>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7" name="Google Shape;1207;p26"/>
          <p:cNvGrpSpPr/>
          <p:nvPr/>
        </p:nvGrpSpPr>
        <p:grpSpPr>
          <a:xfrm rot="-5400000">
            <a:off x="8007462" y="187229"/>
            <a:ext cx="108351" cy="110850"/>
            <a:chOff x="1122625" y="4316475"/>
            <a:chExt cx="32700" cy="33450"/>
          </a:xfrm>
        </p:grpSpPr>
        <p:sp>
          <p:nvSpPr>
            <p:cNvPr id="1208" name="Google Shape;1208;p2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209" name="Google Shape;1209;p2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8FEFF"/>
        </a:solidFill>
      </p:bgPr>
    </p:bg>
    <p:spTree>
      <p:nvGrpSpPr>
        <p:cNvPr id="1210" name="Shape 1210"/>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211" name="Shape 1211"/>
        <p:cNvGrpSpPr/>
        <p:nvPr/>
      </p:nvGrpSpPr>
      <p:grpSpPr>
        <a:xfrm>
          <a:off x="0" y="0"/>
          <a:ext cx="0" cy="0"/>
          <a:chOff x="0" y="0"/>
          <a:chExt cx="0" cy="0"/>
        </a:xfrm>
      </p:grpSpPr>
      <p:grpSp>
        <p:nvGrpSpPr>
          <p:cNvPr id="1212" name="Google Shape;1212;p28"/>
          <p:cNvGrpSpPr/>
          <p:nvPr/>
        </p:nvGrpSpPr>
        <p:grpSpPr>
          <a:xfrm rot="10800000">
            <a:off x="97244" y="2547891"/>
            <a:ext cx="694767" cy="1725831"/>
            <a:chOff x="-768500" y="1821800"/>
            <a:chExt cx="411275" cy="1021625"/>
          </a:xfrm>
        </p:grpSpPr>
        <p:sp>
          <p:nvSpPr>
            <p:cNvPr id="1213" name="Google Shape;1213;p28"/>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28"/>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28"/>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28"/>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28"/>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28"/>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28"/>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28"/>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28"/>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2" name="Google Shape;1222;p28"/>
          <p:cNvGrpSpPr/>
          <p:nvPr/>
        </p:nvGrpSpPr>
        <p:grpSpPr>
          <a:xfrm>
            <a:off x="191511" y="3188613"/>
            <a:ext cx="108351" cy="110850"/>
            <a:chOff x="1122625" y="4316475"/>
            <a:chExt cx="32700" cy="33450"/>
          </a:xfrm>
        </p:grpSpPr>
        <p:sp>
          <p:nvSpPr>
            <p:cNvPr id="1223" name="Google Shape;1223;p28"/>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28"/>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5" name="Google Shape;1225;p28"/>
          <p:cNvSpPr/>
          <p:nvPr/>
        </p:nvSpPr>
        <p:spPr>
          <a:xfrm>
            <a:off x="444775" y="464019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28"/>
          <p:cNvSpPr/>
          <p:nvPr/>
        </p:nvSpPr>
        <p:spPr>
          <a:xfrm>
            <a:off x="8565175" y="25659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27" name="Google Shape;1227;p28"/>
          <p:cNvGrpSpPr/>
          <p:nvPr/>
        </p:nvGrpSpPr>
        <p:grpSpPr>
          <a:xfrm rot="5400000">
            <a:off x="7218594" y="-515534"/>
            <a:ext cx="694767" cy="1725831"/>
            <a:chOff x="-768500" y="1821800"/>
            <a:chExt cx="411275" cy="1021625"/>
          </a:xfrm>
        </p:grpSpPr>
        <p:sp>
          <p:nvSpPr>
            <p:cNvPr id="1228" name="Google Shape;1228;p28"/>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28"/>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28"/>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28"/>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28"/>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28"/>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28"/>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28"/>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28"/>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7" name="Google Shape;1237;p28"/>
          <p:cNvGrpSpPr/>
          <p:nvPr/>
        </p:nvGrpSpPr>
        <p:grpSpPr>
          <a:xfrm rot="10800000">
            <a:off x="8418144" y="694766"/>
            <a:ext cx="694767" cy="1725831"/>
            <a:chOff x="-768500" y="1821800"/>
            <a:chExt cx="411275" cy="1021625"/>
          </a:xfrm>
        </p:grpSpPr>
        <p:sp>
          <p:nvSpPr>
            <p:cNvPr id="1238" name="Google Shape;1238;p28"/>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28"/>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28"/>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28"/>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28"/>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28"/>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28"/>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28"/>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28"/>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7" name="Google Shape;1247;p28"/>
          <p:cNvGrpSpPr/>
          <p:nvPr/>
        </p:nvGrpSpPr>
        <p:grpSpPr>
          <a:xfrm>
            <a:off x="191511" y="4788813"/>
            <a:ext cx="108351" cy="110850"/>
            <a:chOff x="1122625" y="4316475"/>
            <a:chExt cx="32700" cy="33450"/>
          </a:xfrm>
        </p:grpSpPr>
        <p:sp>
          <p:nvSpPr>
            <p:cNvPr id="1248" name="Google Shape;1248;p28"/>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28"/>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0" name="Google Shape;1250;p28"/>
          <p:cNvGrpSpPr/>
          <p:nvPr/>
        </p:nvGrpSpPr>
        <p:grpSpPr>
          <a:xfrm>
            <a:off x="8878311" y="978813"/>
            <a:ext cx="108351" cy="110850"/>
            <a:chOff x="1122625" y="4316475"/>
            <a:chExt cx="32700" cy="33450"/>
          </a:xfrm>
        </p:grpSpPr>
        <p:sp>
          <p:nvSpPr>
            <p:cNvPr id="1251" name="Google Shape;1251;p28"/>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28"/>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3" name="Google Shape;1253;p28"/>
          <p:cNvGrpSpPr/>
          <p:nvPr/>
        </p:nvGrpSpPr>
        <p:grpSpPr>
          <a:xfrm>
            <a:off x="7125711" y="140613"/>
            <a:ext cx="108351" cy="110850"/>
            <a:chOff x="1122625" y="4316475"/>
            <a:chExt cx="32700" cy="33450"/>
          </a:xfrm>
        </p:grpSpPr>
        <p:sp>
          <p:nvSpPr>
            <p:cNvPr id="1254" name="Google Shape;1254;p28"/>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28"/>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256" name="Shape 1256"/>
        <p:cNvGrpSpPr/>
        <p:nvPr/>
      </p:nvGrpSpPr>
      <p:grpSpPr>
        <a:xfrm>
          <a:off x="0" y="0"/>
          <a:ext cx="0" cy="0"/>
          <a:chOff x="0" y="0"/>
          <a:chExt cx="0" cy="0"/>
        </a:xfrm>
      </p:grpSpPr>
      <p:grpSp>
        <p:nvGrpSpPr>
          <p:cNvPr id="1257" name="Google Shape;1257;p29"/>
          <p:cNvGrpSpPr/>
          <p:nvPr/>
        </p:nvGrpSpPr>
        <p:grpSpPr>
          <a:xfrm rot="5400000">
            <a:off x="675019" y="3837091"/>
            <a:ext cx="694767" cy="1725831"/>
            <a:chOff x="-768500" y="1821800"/>
            <a:chExt cx="411275" cy="1021625"/>
          </a:xfrm>
        </p:grpSpPr>
        <p:sp>
          <p:nvSpPr>
            <p:cNvPr id="1258" name="Google Shape;1258;p29"/>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29"/>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29"/>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29"/>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29"/>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29"/>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29"/>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29"/>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29"/>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7" name="Google Shape;1267;p29"/>
          <p:cNvGrpSpPr/>
          <p:nvPr/>
        </p:nvGrpSpPr>
        <p:grpSpPr>
          <a:xfrm>
            <a:off x="159486" y="4936538"/>
            <a:ext cx="108351" cy="110850"/>
            <a:chOff x="1122625" y="4316475"/>
            <a:chExt cx="32700" cy="33450"/>
          </a:xfrm>
        </p:grpSpPr>
        <p:sp>
          <p:nvSpPr>
            <p:cNvPr id="1268" name="Google Shape;1268;p2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2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70" name="Google Shape;1270;p29"/>
          <p:cNvSpPr/>
          <p:nvPr/>
        </p:nvSpPr>
        <p:spPr>
          <a:xfrm>
            <a:off x="1993700" y="4662273"/>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29"/>
          <p:cNvSpPr/>
          <p:nvPr/>
        </p:nvSpPr>
        <p:spPr>
          <a:xfrm>
            <a:off x="8121175" y="70773"/>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72" name="Google Shape;1272;p29"/>
          <p:cNvGrpSpPr/>
          <p:nvPr/>
        </p:nvGrpSpPr>
        <p:grpSpPr>
          <a:xfrm rot="10800000">
            <a:off x="8428894" y="70766"/>
            <a:ext cx="694767" cy="1725831"/>
            <a:chOff x="-768500" y="1821800"/>
            <a:chExt cx="411275" cy="1021625"/>
          </a:xfrm>
        </p:grpSpPr>
        <p:sp>
          <p:nvSpPr>
            <p:cNvPr id="1273" name="Google Shape;1273;p29"/>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29"/>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29"/>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29"/>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29"/>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29"/>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29"/>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29"/>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29"/>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2" name="Google Shape;1282;p29"/>
          <p:cNvGrpSpPr/>
          <p:nvPr/>
        </p:nvGrpSpPr>
        <p:grpSpPr>
          <a:xfrm>
            <a:off x="481336" y="4241763"/>
            <a:ext cx="108351" cy="110850"/>
            <a:chOff x="1122625" y="4316475"/>
            <a:chExt cx="32700" cy="33450"/>
          </a:xfrm>
        </p:grpSpPr>
        <p:sp>
          <p:nvSpPr>
            <p:cNvPr id="1283" name="Google Shape;1283;p2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2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5" name="Google Shape;1285;p29"/>
          <p:cNvGrpSpPr/>
          <p:nvPr/>
        </p:nvGrpSpPr>
        <p:grpSpPr>
          <a:xfrm>
            <a:off x="8878311" y="978813"/>
            <a:ext cx="108351" cy="110850"/>
            <a:chOff x="1122625" y="4316475"/>
            <a:chExt cx="32700" cy="33450"/>
          </a:xfrm>
        </p:grpSpPr>
        <p:sp>
          <p:nvSpPr>
            <p:cNvPr id="1286" name="Google Shape;1286;p2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2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8" name="Google Shape;1288;p29"/>
          <p:cNvGrpSpPr/>
          <p:nvPr/>
        </p:nvGrpSpPr>
        <p:grpSpPr>
          <a:xfrm>
            <a:off x="8521886" y="1916613"/>
            <a:ext cx="108351" cy="110850"/>
            <a:chOff x="1122625" y="4316475"/>
            <a:chExt cx="32700" cy="33450"/>
          </a:xfrm>
        </p:grpSpPr>
        <p:sp>
          <p:nvSpPr>
            <p:cNvPr id="1289" name="Google Shape;1289;p2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2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8" name="Shape 78"/>
        <p:cNvGrpSpPr/>
        <p:nvPr/>
      </p:nvGrpSpPr>
      <p:grpSpPr>
        <a:xfrm>
          <a:off x="0" y="0"/>
          <a:ext cx="0" cy="0"/>
          <a:chOff x="0" y="0"/>
          <a:chExt cx="0" cy="0"/>
        </a:xfrm>
      </p:grpSpPr>
      <p:sp>
        <p:nvSpPr>
          <p:cNvPr id="79" name="Google Shape;79;p4"/>
          <p:cNvSpPr txBox="1"/>
          <p:nvPr>
            <p:ph type="title"/>
          </p:nvPr>
        </p:nvSpPr>
        <p:spPr>
          <a:xfrm>
            <a:off x="720000" y="39440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sz="38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80" name="Google Shape;80;p4"/>
          <p:cNvSpPr txBox="1"/>
          <p:nvPr>
            <p:ph idx="2" type="title"/>
          </p:nvPr>
        </p:nvSpPr>
        <p:spPr>
          <a:xfrm>
            <a:off x="1636125" y="1302000"/>
            <a:ext cx="624000" cy="5934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000"/>
              <a:buNone/>
              <a:defRPr sz="3000">
                <a:solidFill>
                  <a:schemeClr val="accent5"/>
                </a:solidFill>
              </a:defRPr>
            </a:lvl1pPr>
            <a:lvl2pPr lvl="1" algn="ctr">
              <a:lnSpc>
                <a:spcPct val="100000"/>
              </a:lnSpc>
              <a:spcBef>
                <a:spcPts val="0"/>
              </a:spcBef>
              <a:spcAft>
                <a:spcPts val="0"/>
              </a:spcAft>
              <a:buClr>
                <a:schemeClr val="lt1"/>
              </a:buClr>
              <a:buSzPts val="3000"/>
              <a:buNone/>
              <a:defRPr sz="3000">
                <a:solidFill>
                  <a:schemeClr val="lt1"/>
                </a:solidFill>
              </a:defRPr>
            </a:lvl2pPr>
            <a:lvl3pPr lvl="2" algn="ctr">
              <a:lnSpc>
                <a:spcPct val="100000"/>
              </a:lnSpc>
              <a:spcBef>
                <a:spcPts val="0"/>
              </a:spcBef>
              <a:spcAft>
                <a:spcPts val="0"/>
              </a:spcAft>
              <a:buClr>
                <a:schemeClr val="lt1"/>
              </a:buClr>
              <a:buSzPts val="3000"/>
              <a:buNone/>
              <a:defRPr sz="3000">
                <a:solidFill>
                  <a:schemeClr val="lt1"/>
                </a:solidFill>
              </a:defRPr>
            </a:lvl3pPr>
            <a:lvl4pPr lvl="3" algn="ctr">
              <a:lnSpc>
                <a:spcPct val="100000"/>
              </a:lnSpc>
              <a:spcBef>
                <a:spcPts val="0"/>
              </a:spcBef>
              <a:spcAft>
                <a:spcPts val="0"/>
              </a:spcAft>
              <a:buClr>
                <a:schemeClr val="lt1"/>
              </a:buClr>
              <a:buSzPts val="3000"/>
              <a:buNone/>
              <a:defRPr sz="3000">
                <a:solidFill>
                  <a:schemeClr val="lt1"/>
                </a:solidFill>
              </a:defRPr>
            </a:lvl4pPr>
            <a:lvl5pPr lvl="4" algn="ctr">
              <a:lnSpc>
                <a:spcPct val="100000"/>
              </a:lnSpc>
              <a:spcBef>
                <a:spcPts val="0"/>
              </a:spcBef>
              <a:spcAft>
                <a:spcPts val="0"/>
              </a:spcAft>
              <a:buClr>
                <a:schemeClr val="lt1"/>
              </a:buClr>
              <a:buSzPts val="3000"/>
              <a:buNone/>
              <a:defRPr sz="3000">
                <a:solidFill>
                  <a:schemeClr val="lt1"/>
                </a:solidFill>
              </a:defRPr>
            </a:lvl5pPr>
            <a:lvl6pPr lvl="5" algn="ctr">
              <a:lnSpc>
                <a:spcPct val="100000"/>
              </a:lnSpc>
              <a:spcBef>
                <a:spcPts val="0"/>
              </a:spcBef>
              <a:spcAft>
                <a:spcPts val="0"/>
              </a:spcAft>
              <a:buClr>
                <a:schemeClr val="lt1"/>
              </a:buClr>
              <a:buSzPts val="3000"/>
              <a:buNone/>
              <a:defRPr sz="3000">
                <a:solidFill>
                  <a:schemeClr val="lt1"/>
                </a:solidFill>
              </a:defRPr>
            </a:lvl6pPr>
            <a:lvl7pPr lvl="6" algn="ctr">
              <a:lnSpc>
                <a:spcPct val="100000"/>
              </a:lnSpc>
              <a:spcBef>
                <a:spcPts val="0"/>
              </a:spcBef>
              <a:spcAft>
                <a:spcPts val="0"/>
              </a:spcAft>
              <a:buClr>
                <a:schemeClr val="lt1"/>
              </a:buClr>
              <a:buSzPts val="3000"/>
              <a:buNone/>
              <a:defRPr sz="3000">
                <a:solidFill>
                  <a:schemeClr val="lt1"/>
                </a:solidFill>
              </a:defRPr>
            </a:lvl7pPr>
            <a:lvl8pPr lvl="7" algn="ctr">
              <a:lnSpc>
                <a:spcPct val="100000"/>
              </a:lnSpc>
              <a:spcBef>
                <a:spcPts val="0"/>
              </a:spcBef>
              <a:spcAft>
                <a:spcPts val="0"/>
              </a:spcAft>
              <a:buClr>
                <a:schemeClr val="lt1"/>
              </a:buClr>
              <a:buSzPts val="3000"/>
              <a:buNone/>
              <a:defRPr sz="3000">
                <a:solidFill>
                  <a:schemeClr val="lt1"/>
                </a:solidFill>
              </a:defRPr>
            </a:lvl8pPr>
            <a:lvl9pPr lvl="8" algn="ctr">
              <a:lnSpc>
                <a:spcPct val="100000"/>
              </a:lnSpc>
              <a:spcBef>
                <a:spcPts val="0"/>
              </a:spcBef>
              <a:spcAft>
                <a:spcPts val="0"/>
              </a:spcAft>
              <a:buClr>
                <a:schemeClr val="lt1"/>
              </a:buClr>
              <a:buSzPts val="3000"/>
              <a:buNone/>
              <a:defRPr sz="3000">
                <a:solidFill>
                  <a:schemeClr val="lt1"/>
                </a:solidFill>
              </a:defRPr>
            </a:lvl9pPr>
          </a:lstStyle>
          <a:p/>
        </p:txBody>
      </p:sp>
      <p:sp>
        <p:nvSpPr>
          <p:cNvPr id="81" name="Google Shape;81;p4"/>
          <p:cNvSpPr txBox="1"/>
          <p:nvPr>
            <p:ph idx="1" type="subTitle"/>
          </p:nvPr>
        </p:nvSpPr>
        <p:spPr>
          <a:xfrm>
            <a:off x="715125" y="2339600"/>
            <a:ext cx="246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2" name="Google Shape;82;p4"/>
          <p:cNvSpPr txBox="1"/>
          <p:nvPr>
            <p:ph idx="3" type="title"/>
          </p:nvPr>
        </p:nvSpPr>
        <p:spPr>
          <a:xfrm>
            <a:off x="4259987" y="1302000"/>
            <a:ext cx="624000" cy="5934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000"/>
              <a:buNone/>
              <a:defRPr sz="3000">
                <a:solidFill>
                  <a:schemeClr val="accent5"/>
                </a:solidFill>
              </a:defRPr>
            </a:lvl1pPr>
            <a:lvl2pPr lvl="1" algn="ctr">
              <a:lnSpc>
                <a:spcPct val="100000"/>
              </a:lnSpc>
              <a:spcBef>
                <a:spcPts val="0"/>
              </a:spcBef>
              <a:spcAft>
                <a:spcPts val="0"/>
              </a:spcAft>
              <a:buClr>
                <a:schemeClr val="lt1"/>
              </a:buClr>
              <a:buSzPts val="3000"/>
              <a:buNone/>
              <a:defRPr sz="3000">
                <a:solidFill>
                  <a:schemeClr val="lt1"/>
                </a:solidFill>
              </a:defRPr>
            </a:lvl2pPr>
            <a:lvl3pPr lvl="2" algn="ctr">
              <a:lnSpc>
                <a:spcPct val="100000"/>
              </a:lnSpc>
              <a:spcBef>
                <a:spcPts val="0"/>
              </a:spcBef>
              <a:spcAft>
                <a:spcPts val="0"/>
              </a:spcAft>
              <a:buClr>
                <a:schemeClr val="lt1"/>
              </a:buClr>
              <a:buSzPts val="3000"/>
              <a:buNone/>
              <a:defRPr sz="3000">
                <a:solidFill>
                  <a:schemeClr val="lt1"/>
                </a:solidFill>
              </a:defRPr>
            </a:lvl3pPr>
            <a:lvl4pPr lvl="3" algn="ctr">
              <a:lnSpc>
                <a:spcPct val="100000"/>
              </a:lnSpc>
              <a:spcBef>
                <a:spcPts val="0"/>
              </a:spcBef>
              <a:spcAft>
                <a:spcPts val="0"/>
              </a:spcAft>
              <a:buClr>
                <a:schemeClr val="lt1"/>
              </a:buClr>
              <a:buSzPts val="3000"/>
              <a:buNone/>
              <a:defRPr sz="3000">
                <a:solidFill>
                  <a:schemeClr val="lt1"/>
                </a:solidFill>
              </a:defRPr>
            </a:lvl4pPr>
            <a:lvl5pPr lvl="4" algn="ctr">
              <a:lnSpc>
                <a:spcPct val="100000"/>
              </a:lnSpc>
              <a:spcBef>
                <a:spcPts val="0"/>
              </a:spcBef>
              <a:spcAft>
                <a:spcPts val="0"/>
              </a:spcAft>
              <a:buClr>
                <a:schemeClr val="lt1"/>
              </a:buClr>
              <a:buSzPts val="3000"/>
              <a:buNone/>
              <a:defRPr sz="3000">
                <a:solidFill>
                  <a:schemeClr val="lt1"/>
                </a:solidFill>
              </a:defRPr>
            </a:lvl5pPr>
            <a:lvl6pPr lvl="5" algn="ctr">
              <a:lnSpc>
                <a:spcPct val="100000"/>
              </a:lnSpc>
              <a:spcBef>
                <a:spcPts val="0"/>
              </a:spcBef>
              <a:spcAft>
                <a:spcPts val="0"/>
              </a:spcAft>
              <a:buClr>
                <a:schemeClr val="lt1"/>
              </a:buClr>
              <a:buSzPts val="3000"/>
              <a:buNone/>
              <a:defRPr sz="3000">
                <a:solidFill>
                  <a:schemeClr val="lt1"/>
                </a:solidFill>
              </a:defRPr>
            </a:lvl6pPr>
            <a:lvl7pPr lvl="6" algn="ctr">
              <a:lnSpc>
                <a:spcPct val="100000"/>
              </a:lnSpc>
              <a:spcBef>
                <a:spcPts val="0"/>
              </a:spcBef>
              <a:spcAft>
                <a:spcPts val="0"/>
              </a:spcAft>
              <a:buClr>
                <a:schemeClr val="lt1"/>
              </a:buClr>
              <a:buSzPts val="3000"/>
              <a:buNone/>
              <a:defRPr sz="3000">
                <a:solidFill>
                  <a:schemeClr val="lt1"/>
                </a:solidFill>
              </a:defRPr>
            </a:lvl7pPr>
            <a:lvl8pPr lvl="7" algn="ctr">
              <a:lnSpc>
                <a:spcPct val="100000"/>
              </a:lnSpc>
              <a:spcBef>
                <a:spcPts val="0"/>
              </a:spcBef>
              <a:spcAft>
                <a:spcPts val="0"/>
              </a:spcAft>
              <a:buClr>
                <a:schemeClr val="lt1"/>
              </a:buClr>
              <a:buSzPts val="3000"/>
              <a:buNone/>
              <a:defRPr sz="3000">
                <a:solidFill>
                  <a:schemeClr val="lt1"/>
                </a:solidFill>
              </a:defRPr>
            </a:lvl8pPr>
            <a:lvl9pPr lvl="8" algn="ctr">
              <a:lnSpc>
                <a:spcPct val="100000"/>
              </a:lnSpc>
              <a:spcBef>
                <a:spcPts val="0"/>
              </a:spcBef>
              <a:spcAft>
                <a:spcPts val="0"/>
              </a:spcAft>
              <a:buClr>
                <a:schemeClr val="lt1"/>
              </a:buClr>
              <a:buSzPts val="3000"/>
              <a:buNone/>
              <a:defRPr sz="3000">
                <a:solidFill>
                  <a:schemeClr val="lt1"/>
                </a:solidFill>
              </a:defRPr>
            </a:lvl9pPr>
          </a:lstStyle>
          <a:p/>
        </p:txBody>
      </p:sp>
      <p:sp>
        <p:nvSpPr>
          <p:cNvPr id="83" name="Google Shape;83;p4"/>
          <p:cNvSpPr txBox="1"/>
          <p:nvPr>
            <p:ph idx="4" type="subTitle"/>
          </p:nvPr>
        </p:nvSpPr>
        <p:spPr>
          <a:xfrm>
            <a:off x="3339000" y="2339600"/>
            <a:ext cx="246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4" name="Google Shape;84;p4"/>
          <p:cNvSpPr txBox="1"/>
          <p:nvPr>
            <p:ph idx="5" type="title"/>
          </p:nvPr>
        </p:nvSpPr>
        <p:spPr>
          <a:xfrm>
            <a:off x="2850876" y="3015200"/>
            <a:ext cx="624000" cy="5934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000"/>
              <a:buNone/>
              <a:defRPr sz="3000">
                <a:solidFill>
                  <a:schemeClr val="accent5"/>
                </a:solidFill>
              </a:defRPr>
            </a:lvl1pPr>
            <a:lvl2pPr lvl="1" algn="ctr">
              <a:lnSpc>
                <a:spcPct val="100000"/>
              </a:lnSpc>
              <a:spcBef>
                <a:spcPts val="0"/>
              </a:spcBef>
              <a:spcAft>
                <a:spcPts val="0"/>
              </a:spcAft>
              <a:buClr>
                <a:schemeClr val="lt1"/>
              </a:buClr>
              <a:buSzPts val="3000"/>
              <a:buNone/>
              <a:defRPr sz="3000">
                <a:solidFill>
                  <a:schemeClr val="lt1"/>
                </a:solidFill>
              </a:defRPr>
            </a:lvl2pPr>
            <a:lvl3pPr lvl="2" algn="ctr">
              <a:lnSpc>
                <a:spcPct val="100000"/>
              </a:lnSpc>
              <a:spcBef>
                <a:spcPts val="0"/>
              </a:spcBef>
              <a:spcAft>
                <a:spcPts val="0"/>
              </a:spcAft>
              <a:buClr>
                <a:schemeClr val="lt1"/>
              </a:buClr>
              <a:buSzPts val="3000"/>
              <a:buNone/>
              <a:defRPr sz="3000">
                <a:solidFill>
                  <a:schemeClr val="lt1"/>
                </a:solidFill>
              </a:defRPr>
            </a:lvl3pPr>
            <a:lvl4pPr lvl="3" algn="ctr">
              <a:lnSpc>
                <a:spcPct val="100000"/>
              </a:lnSpc>
              <a:spcBef>
                <a:spcPts val="0"/>
              </a:spcBef>
              <a:spcAft>
                <a:spcPts val="0"/>
              </a:spcAft>
              <a:buClr>
                <a:schemeClr val="lt1"/>
              </a:buClr>
              <a:buSzPts val="3000"/>
              <a:buNone/>
              <a:defRPr sz="3000">
                <a:solidFill>
                  <a:schemeClr val="lt1"/>
                </a:solidFill>
              </a:defRPr>
            </a:lvl4pPr>
            <a:lvl5pPr lvl="4" algn="ctr">
              <a:lnSpc>
                <a:spcPct val="100000"/>
              </a:lnSpc>
              <a:spcBef>
                <a:spcPts val="0"/>
              </a:spcBef>
              <a:spcAft>
                <a:spcPts val="0"/>
              </a:spcAft>
              <a:buClr>
                <a:schemeClr val="lt1"/>
              </a:buClr>
              <a:buSzPts val="3000"/>
              <a:buNone/>
              <a:defRPr sz="3000">
                <a:solidFill>
                  <a:schemeClr val="lt1"/>
                </a:solidFill>
              </a:defRPr>
            </a:lvl5pPr>
            <a:lvl6pPr lvl="5" algn="ctr">
              <a:lnSpc>
                <a:spcPct val="100000"/>
              </a:lnSpc>
              <a:spcBef>
                <a:spcPts val="0"/>
              </a:spcBef>
              <a:spcAft>
                <a:spcPts val="0"/>
              </a:spcAft>
              <a:buClr>
                <a:schemeClr val="lt1"/>
              </a:buClr>
              <a:buSzPts val="3000"/>
              <a:buNone/>
              <a:defRPr sz="3000">
                <a:solidFill>
                  <a:schemeClr val="lt1"/>
                </a:solidFill>
              </a:defRPr>
            </a:lvl6pPr>
            <a:lvl7pPr lvl="6" algn="ctr">
              <a:lnSpc>
                <a:spcPct val="100000"/>
              </a:lnSpc>
              <a:spcBef>
                <a:spcPts val="0"/>
              </a:spcBef>
              <a:spcAft>
                <a:spcPts val="0"/>
              </a:spcAft>
              <a:buClr>
                <a:schemeClr val="lt1"/>
              </a:buClr>
              <a:buSzPts val="3000"/>
              <a:buNone/>
              <a:defRPr sz="3000">
                <a:solidFill>
                  <a:schemeClr val="lt1"/>
                </a:solidFill>
              </a:defRPr>
            </a:lvl7pPr>
            <a:lvl8pPr lvl="7" algn="ctr">
              <a:lnSpc>
                <a:spcPct val="100000"/>
              </a:lnSpc>
              <a:spcBef>
                <a:spcPts val="0"/>
              </a:spcBef>
              <a:spcAft>
                <a:spcPts val="0"/>
              </a:spcAft>
              <a:buClr>
                <a:schemeClr val="lt1"/>
              </a:buClr>
              <a:buSzPts val="3000"/>
              <a:buNone/>
              <a:defRPr sz="3000">
                <a:solidFill>
                  <a:schemeClr val="lt1"/>
                </a:solidFill>
              </a:defRPr>
            </a:lvl8pPr>
            <a:lvl9pPr lvl="8" algn="ctr">
              <a:lnSpc>
                <a:spcPct val="100000"/>
              </a:lnSpc>
              <a:spcBef>
                <a:spcPts val="0"/>
              </a:spcBef>
              <a:spcAft>
                <a:spcPts val="0"/>
              </a:spcAft>
              <a:buClr>
                <a:schemeClr val="lt1"/>
              </a:buClr>
              <a:buSzPts val="3000"/>
              <a:buNone/>
              <a:defRPr sz="3000">
                <a:solidFill>
                  <a:schemeClr val="lt1"/>
                </a:solidFill>
              </a:defRPr>
            </a:lvl9pPr>
          </a:lstStyle>
          <a:p/>
        </p:txBody>
      </p:sp>
      <p:sp>
        <p:nvSpPr>
          <p:cNvPr id="85" name="Google Shape;85;p4"/>
          <p:cNvSpPr txBox="1"/>
          <p:nvPr>
            <p:ph idx="6" type="subTitle"/>
          </p:nvPr>
        </p:nvSpPr>
        <p:spPr>
          <a:xfrm>
            <a:off x="1929875" y="4065750"/>
            <a:ext cx="246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6" name="Google Shape;86;p4"/>
          <p:cNvSpPr txBox="1"/>
          <p:nvPr>
            <p:ph idx="7" type="title"/>
          </p:nvPr>
        </p:nvSpPr>
        <p:spPr>
          <a:xfrm>
            <a:off x="5669149" y="3015200"/>
            <a:ext cx="624000" cy="5934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000"/>
              <a:buNone/>
              <a:defRPr sz="3000">
                <a:solidFill>
                  <a:schemeClr val="accent5"/>
                </a:solidFill>
              </a:defRPr>
            </a:lvl1pPr>
            <a:lvl2pPr lvl="1" algn="ctr">
              <a:lnSpc>
                <a:spcPct val="100000"/>
              </a:lnSpc>
              <a:spcBef>
                <a:spcPts val="0"/>
              </a:spcBef>
              <a:spcAft>
                <a:spcPts val="0"/>
              </a:spcAft>
              <a:buClr>
                <a:schemeClr val="lt1"/>
              </a:buClr>
              <a:buSzPts val="3000"/>
              <a:buNone/>
              <a:defRPr sz="3000">
                <a:solidFill>
                  <a:schemeClr val="lt1"/>
                </a:solidFill>
              </a:defRPr>
            </a:lvl2pPr>
            <a:lvl3pPr lvl="2" algn="ctr">
              <a:lnSpc>
                <a:spcPct val="100000"/>
              </a:lnSpc>
              <a:spcBef>
                <a:spcPts val="0"/>
              </a:spcBef>
              <a:spcAft>
                <a:spcPts val="0"/>
              </a:spcAft>
              <a:buClr>
                <a:schemeClr val="lt1"/>
              </a:buClr>
              <a:buSzPts val="3000"/>
              <a:buNone/>
              <a:defRPr sz="3000">
                <a:solidFill>
                  <a:schemeClr val="lt1"/>
                </a:solidFill>
              </a:defRPr>
            </a:lvl3pPr>
            <a:lvl4pPr lvl="3" algn="ctr">
              <a:lnSpc>
                <a:spcPct val="100000"/>
              </a:lnSpc>
              <a:spcBef>
                <a:spcPts val="0"/>
              </a:spcBef>
              <a:spcAft>
                <a:spcPts val="0"/>
              </a:spcAft>
              <a:buClr>
                <a:schemeClr val="lt1"/>
              </a:buClr>
              <a:buSzPts val="3000"/>
              <a:buNone/>
              <a:defRPr sz="3000">
                <a:solidFill>
                  <a:schemeClr val="lt1"/>
                </a:solidFill>
              </a:defRPr>
            </a:lvl4pPr>
            <a:lvl5pPr lvl="4" algn="ctr">
              <a:lnSpc>
                <a:spcPct val="100000"/>
              </a:lnSpc>
              <a:spcBef>
                <a:spcPts val="0"/>
              </a:spcBef>
              <a:spcAft>
                <a:spcPts val="0"/>
              </a:spcAft>
              <a:buClr>
                <a:schemeClr val="lt1"/>
              </a:buClr>
              <a:buSzPts val="3000"/>
              <a:buNone/>
              <a:defRPr sz="3000">
                <a:solidFill>
                  <a:schemeClr val="lt1"/>
                </a:solidFill>
              </a:defRPr>
            </a:lvl5pPr>
            <a:lvl6pPr lvl="5" algn="ctr">
              <a:lnSpc>
                <a:spcPct val="100000"/>
              </a:lnSpc>
              <a:spcBef>
                <a:spcPts val="0"/>
              </a:spcBef>
              <a:spcAft>
                <a:spcPts val="0"/>
              </a:spcAft>
              <a:buClr>
                <a:schemeClr val="lt1"/>
              </a:buClr>
              <a:buSzPts val="3000"/>
              <a:buNone/>
              <a:defRPr sz="3000">
                <a:solidFill>
                  <a:schemeClr val="lt1"/>
                </a:solidFill>
              </a:defRPr>
            </a:lvl6pPr>
            <a:lvl7pPr lvl="6" algn="ctr">
              <a:lnSpc>
                <a:spcPct val="100000"/>
              </a:lnSpc>
              <a:spcBef>
                <a:spcPts val="0"/>
              </a:spcBef>
              <a:spcAft>
                <a:spcPts val="0"/>
              </a:spcAft>
              <a:buClr>
                <a:schemeClr val="lt1"/>
              </a:buClr>
              <a:buSzPts val="3000"/>
              <a:buNone/>
              <a:defRPr sz="3000">
                <a:solidFill>
                  <a:schemeClr val="lt1"/>
                </a:solidFill>
              </a:defRPr>
            </a:lvl7pPr>
            <a:lvl8pPr lvl="7" algn="ctr">
              <a:lnSpc>
                <a:spcPct val="100000"/>
              </a:lnSpc>
              <a:spcBef>
                <a:spcPts val="0"/>
              </a:spcBef>
              <a:spcAft>
                <a:spcPts val="0"/>
              </a:spcAft>
              <a:buClr>
                <a:schemeClr val="lt1"/>
              </a:buClr>
              <a:buSzPts val="3000"/>
              <a:buNone/>
              <a:defRPr sz="3000">
                <a:solidFill>
                  <a:schemeClr val="lt1"/>
                </a:solidFill>
              </a:defRPr>
            </a:lvl8pPr>
            <a:lvl9pPr lvl="8" algn="ctr">
              <a:lnSpc>
                <a:spcPct val="100000"/>
              </a:lnSpc>
              <a:spcBef>
                <a:spcPts val="0"/>
              </a:spcBef>
              <a:spcAft>
                <a:spcPts val="0"/>
              </a:spcAft>
              <a:buClr>
                <a:schemeClr val="lt1"/>
              </a:buClr>
              <a:buSzPts val="3000"/>
              <a:buNone/>
              <a:defRPr sz="3000">
                <a:solidFill>
                  <a:schemeClr val="lt1"/>
                </a:solidFill>
              </a:defRPr>
            </a:lvl9pPr>
          </a:lstStyle>
          <a:p/>
        </p:txBody>
      </p:sp>
      <p:sp>
        <p:nvSpPr>
          <p:cNvPr id="87" name="Google Shape;87;p4"/>
          <p:cNvSpPr txBox="1"/>
          <p:nvPr>
            <p:ph idx="8" type="subTitle"/>
          </p:nvPr>
        </p:nvSpPr>
        <p:spPr>
          <a:xfrm>
            <a:off x="4748150" y="4065750"/>
            <a:ext cx="246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 name="Google Shape;88;p4"/>
          <p:cNvSpPr txBox="1"/>
          <p:nvPr>
            <p:ph idx="9" type="subTitle"/>
          </p:nvPr>
        </p:nvSpPr>
        <p:spPr>
          <a:xfrm>
            <a:off x="715125" y="1838500"/>
            <a:ext cx="2466000" cy="57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9" name="Google Shape;89;p4"/>
          <p:cNvSpPr txBox="1"/>
          <p:nvPr>
            <p:ph idx="13" type="subTitle"/>
          </p:nvPr>
        </p:nvSpPr>
        <p:spPr>
          <a:xfrm>
            <a:off x="3339000" y="1838500"/>
            <a:ext cx="2466000" cy="57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0" name="Google Shape;90;p4"/>
          <p:cNvSpPr txBox="1"/>
          <p:nvPr>
            <p:ph idx="14" type="subTitle"/>
          </p:nvPr>
        </p:nvSpPr>
        <p:spPr>
          <a:xfrm>
            <a:off x="1929875" y="3568475"/>
            <a:ext cx="2466000" cy="57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1" name="Google Shape;91;p4"/>
          <p:cNvSpPr txBox="1"/>
          <p:nvPr>
            <p:ph idx="15" type="subTitle"/>
          </p:nvPr>
        </p:nvSpPr>
        <p:spPr>
          <a:xfrm>
            <a:off x="4748150" y="3568475"/>
            <a:ext cx="2466000" cy="57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2" name="Google Shape;92;p4"/>
          <p:cNvSpPr txBox="1"/>
          <p:nvPr>
            <p:ph idx="16" type="title"/>
          </p:nvPr>
        </p:nvSpPr>
        <p:spPr>
          <a:xfrm>
            <a:off x="6883825" y="1302000"/>
            <a:ext cx="624000" cy="5934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000"/>
              <a:buNone/>
              <a:defRPr sz="3000">
                <a:solidFill>
                  <a:schemeClr val="accent5"/>
                </a:solidFill>
              </a:defRPr>
            </a:lvl1pPr>
            <a:lvl2pPr lvl="1" algn="ctr">
              <a:lnSpc>
                <a:spcPct val="100000"/>
              </a:lnSpc>
              <a:spcBef>
                <a:spcPts val="0"/>
              </a:spcBef>
              <a:spcAft>
                <a:spcPts val="0"/>
              </a:spcAft>
              <a:buClr>
                <a:schemeClr val="lt1"/>
              </a:buClr>
              <a:buSzPts val="3000"/>
              <a:buNone/>
              <a:defRPr sz="3000">
                <a:solidFill>
                  <a:schemeClr val="lt1"/>
                </a:solidFill>
              </a:defRPr>
            </a:lvl2pPr>
            <a:lvl3pPr lvl="2" algn="ctr">
              <a:lnSpc>
                <a:spcPct val="100000"/>
              </a:lnSpc>
              <a:spcBef>
                <a:spcPts val="0"/>
              </a:spcBef>
              <a:spcAft>
                <a:spcPts val="0"/>
              </a:spcAft>
              <a:buClr>
                <a:schemeClr val="lt1"/>
              </a:buClr>
              <a:buSzPts val="3000"/>
              <a:buNone/>
              <a:defRPr sz="3000">
                <a:solidFill>
                  <a:schemeClr val="lt1"/>
                </a:solidFill>
              </a:defRPr>
            </a:lvl3pPr>
            <a:lvl4pPr lvl="3" algn="ctr">
              <a:lnSpc>
                <a:spcPct val="100000"/>
              </a:lnSpc>
              <a:spcBef>
                <a:spcPts val="0"/>
              </a:spcBef>
              <a:spcAft>
                <a:spcPts val="0"/>
              </a:spcAft>
              <a:buClr>
                <a:schemeClr val="lt1"/>
              </a:buClr>
              <a:buSzPts val="3000"/>
              <a:buNone/>
              <a:defRPr sz="3000">
                <a:solidFill>
                  <a:schemeClr val="lt1"/>
                </a:solidFill>
              </a:defRPr>
            </a:lvl4pPr>
            <a:lvl5pPr lvl="4" algn="ctr">
              <a:lnSpc>
                <a:spcPct val="100000"/>
              </a:lnSpc>
              <a:spcBef>
                <a:spcPts val="0"/>
              </a:spcBef>
              <a:spcAft>
                <a:spcPts val="0"/>
              </a:spcAft>
              <a:buClr>
                <a:schemeClr val="lt1"/>
              </a:buClr>
              <a:buSzPts val="3000"/>
              <a:buNone/>
              <a:defRPr sz="3000">
                <a:solidFill>
                  <a:schemeClr val="lt1"/>
                </a:solidFill>
              </a:defRPr>
            </a:lvl5pPr>
            <a:lvl6pPr lvl="5" algn="ctr">
              <a:lnSpc>
                <a:spcPct val="100000"/>
              </a:lnSpc>
              <a:spcBef>
                <a:spcPts val="0"/>
              </a:spcBef>
              <a:spcAft>
                <a:spcPts val="0"/>
              </a:spcAft>
              <a:buClr>
                <a:schemeClr val="lt1"/>
              </a:buClr>
              <a:buSzPts val="3000"/>
              <a:buNone/>
              <a:defRPr sz="3000">
                <a:solidFill>
                  <a:schemeClr val="lt1"/>
                </a:solidFill>
              </a:defRPr>
            </a:lvl6pPr>
            <a:lvl7pPr lvl="6" algn="ctr">
              <a:lnSpc>
                <a:spcPct val="100000"/>
              </a:lnSpc>
              <a:spcBef>
                <a:spcPts val="0"/>
              </a:spcBef>
              <a:spcAft>
                <a:spcPts val="0"/>
              </a:spcAft>
              <a:buClr>
                <a:schemeClr val="lt1"/>
              </a:buClr>
              <a:buSzPts val="3000"/>
              <a:buNone/>
              <a:defRPr sz="3000">
                <a:solidFill>
                  <a:schemeClr val="lt1"/>
                </a:solidFill>
              </a:defRPr>
            </a:lvl7pPr>
            <a:lvl8pPr lvl="7" algn="ctr">
              <a:lnSpc>
                <a:spcPct val="100000"/>
              </a:lnSpc>
              <a:spcBef>
                <a:spcPts val="0"/>
              </a:spcBef>
              <a:spcAft>
                <a:spcPts val="0"/>
              </a:spcAft>
              <a:buClr>
                <a:schemeClr val="lt1"/>
              </a:buClr>
              <a:buSzPts val="3000"/>
              <a:buNone/>
              <a:defRPr sz="3000">
                <a:solidFill>
                  <a:schemeClr val="lt1"/>
                </a:solidFill>
              </a:defRPr>
            </a:lvl8pPr>
            <a:lvl9pPr lvl="8" algn="ctr">
              <a:lnSpc>
                <a:spcPct val="100000"/>
              </a:lnSpc>
              <a:spcBef>
                <a:spcPts val="0"/>
              </a:spcBef>
              <a:spcAft>
                <a:spcPts val="0"/>
              </a:spcAft>
              <a:buClr>
                <a:schemeClr val="lt1"/>
              </a:buClr>
              <a:buSzPts val="3000"/>
              <a:buNone/>
              <a:defRPr sz="3000">
                <a:solidFill>
                  <a:schemeClr val="lt1"/>
                </a:solidFill>
              </a:defRPr>
            </a:lvl9pPr>
          </a:lstStyle>
          <a:p/>
        </p:txBody>
      </p:sp>
      <p:sp>
        <p:nvSpPr>
          <p:cNvPr id="93" name="Google Shape;93;p4"/>
          <p:cNvSpPr txBox="1"/>
          <p:nvPr>
            <p:ph idx="17" type="subTitle"/>
          </p:nvPr>
        </p:nvSpPr>
        <p:spPr>
          <a:xfrm>
            <a:off x="5962900" y="2339600"/>
            <a:ext cx="24660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 name="Google Shape;94;p4"/>
          <p:cNvSpPr txBox="1"/>
          <p:nvPr>
            <p:ph idx="18" type="subTitle"/>
          </p:nvPr>
        </p:nvSpPr>
        <p:spPr>
          <a:xfrm>
            <a:off x="5962900" y="1838500"/>
            <a:ext cx="2466000" cy="57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95" name="Google Shape;95;p4"/>
          <p:cNvGrpSpPr/>
          <p:nvPr/>
        </p:nvGrpSpPr>
        <p:grpSpPr>
          <a:xfrm flipH="1" rot="5400000">
            <a:off x="7729694" y="-267859"/>
            <a:ext cx="694767" cy="1725831"/>
            <a:chOff x="-768500" y="1821800"/>
            <a:chExt cx="411275" cy="1021625"/>
          </a:xfrm>
        </p:grpSpPr>
        <p:sp>
          <p:nvSpPr>
            <p:cNvPr id="96" name="Google Shape;96;p4"/>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4"/>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4"/>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4"/>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4"/>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4"/>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4"/>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4"/>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4"/>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 name="Google Shape;105;p4"/>
          <p:cNvGrpSpPr/>
          <p:nvPr/>
        </p:nvGrpSpPr>
        <p:grpSpPr>
          <a:xfrm>
            <a:off x="8637574" y="839063"/>
            <a:ext cx="108351" cy="110850"/>
            <a:chOff x="1122625" y="4316475"/>
            <a:chExt cx="32700" cy="33450"/>
          </a:xfrm>
        </p:grpSpPr>
        <p:sp>
          <p:nvSpPr>
            <p:cNvPr id="106" name="Google Shape;106;p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 name="Google Shape;108;p4"/>
          <p:cNvGrpSpPr/>
          <p:nvPr/>
        </p:nvGrpSpPr>
        <p:grpSpPr>
          <a:xfrm>
            <a:off x="8637574" y="4725263"/>
            <a:ext cx="108351" cy="110850"/>
            <a:chOff x="1122625" y="4316475"/>
            <a:chExt cx="32700" cy="33450"/>
          </a:xfrm>
        </p:grpSpPr>
        <p:sp>
          <p:nvSpPr>
            <p:cNvPr id="109" name="Google Shape;109;p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 name="Google Shape;111;p4"/>
          <p:cNvGrpSpPr/>
          <p:nvPr/>
        </p:nvGrpSpPr>
        <p:grpSpPr>
          <a:xfrm>
            <a:off x="7189774" y="305663"/>
            <a:ext cx="108351" cy="110850"/>
            <a:chOff x="1122625" y="4316475"/>
            <a:chExt cx="32700" cy="33450"/>
          </a:xfrm>
        </p:grpSpPr>
        <p:sp>
          <p:nvSpPr>
            <p:cNvPr id="112" name="Google Shape;112;p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4" name="Google Shape;114;p4"/>
          <p:cNvSpPr/>
          <p:nvPr/>
        </p:nvSpPr>
        <p:spPr>
          <a:xfrm>
            <a:off x="592525" y="458814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4"/>
          <p:cNvSpPr/>
          <p:nvPr/>
        </p:nvSpPr>
        <p:spPr>
          <a:xfrm>
            <a:off x="8174525" y="1235561"/>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 name="Google Shape;116;p4"/>
          <p:cNvGrpSpPr/>
          <p:nvPr/>
        </p:nvGrpSpPr>
        <p:grpSpPr>
          <a:xfrm>
            <a:off x="484174" y="1296263"/>
            <a:ext cx="108351" cy="110850"/>
            <a:chOff x="1122625" y="4316475"/>
            <a:chExt cx="32700" cy="33450"/>
          </a:xfrm>
        </p:grpSpPr>
        <p:sp>
          <p:nvSpPr>
            <p:cNvPr id="117" name="Google Shape;117;p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3">
    <p:spTree>
      <p:nvGrpSpPr>
        <p:cNvPr id="119" name="Shape 119"/>
        <p:cNvGrpSpPr/>
        <p:nvPr/>
      </p:nvGrpSpPr>
      <p:grpSpPr>
        <a:xfrm>
          <a:off x="0" y="0"/>
          <a:ext cx="0" cy="0"/>
          <a:chOff x="0" y="0"/>
          <a:chExt cx="0" cy="0"/>
        </a:xfrm>
      </p:grpSpPr>
      <p:sp>
        <p:nvSpPr>
          <p:cNvPr id="120" name="Google Shape;120;p5"/>
          <p:cNvSpPr txBox="1"/>
          <p:nvPr>
            <p:ph type="title"/>
          </p:nvPr>
        </p:nvSpPr>
        <p:spPr>
          <a:xfrm>
            <a:off x="2201850" y="1403700"/>
            <a:ext cx="4740300" cy="10554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4800">
                <a:solidFill>
                  <a:schemeClr val="accent5"/>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1" name="Google Shape;121;p5"/>
          <p:cNvSpPr txBox="1"/>
          <p:nvPr>
            <p:ph idx="1" type="subTitle"/>
          </p:nvPr>
        </p:nvSpPr>
        <p:spPr>
          <a:xfrm>
            <a:off x="2201850" y="2583625"/>
            <a:ext cx="4740300" cy="1693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22" name="Google Shape;122;p5"/>
          <p:cNvGrpSpPr/>
          <p:nvPr/>
        </p:nvGrpSpPr>
        <p:grpSpPr>
          <a:xfrm flipH="1" rot="10800000">
            <a:off x="403453" y="245090"/>
            <a:ext cx="623287" cy="1548273"/>
            <a:chOff x="-768500" y="1821800"/>
            <a:chExt cx="411275" cy="1021625"/>
          </a:xfrm>
        </p:grpSpPr>
        <p:sp>
          <p:nvSpPr>
            <p:cNvPr id="123" name="Google Shape;123;p5"/>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5"/>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5"/>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5"/>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5"/>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5"/>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5"/>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5"/>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5"/>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 name="Google Shape;132;p5"/>
          <p:cNvGrpSpPr/>
          <p:nvPr/>
        </p:nvGrpSpPr>
        <p:grpSpPr>
          <a:xfrm>
            <a:off x="865174" y="4801463"/>
            <a:ext cx="108351" cy="110850"/>
            <a:chOff x="1122625" y="4316475"/>
            <a:chExt cx="32700" cy="33450"/>
          </a:xfrm>
        </p:grpSpPr>
        <p:sp>
          <p:nvSpPr>
            <p:cNvPr id="133" name="Google Shape;133;p5"/>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5"/>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 name="Google Shape;135;p5"/>
          <p:cNvGrpSpPr/>
          <p:nvPr/>
        </p:nvGrpSpPr>
        <p:grpSpPr>
          <a:xfrm>
            <a:off x="8561374" y="686663"/>
            <a:ext cx="108351" cy="110850"/>
            <a:chOff x="1122625" y="4316475"/>
            <a:chExt cx="32700" cy="33450"/>
          </a:xfrm>
        </p:grpSpPr>
        <p:sp>
          <p:nvSpPr>
            <p:cNvPr id="136" name="Google Shape;136;p5"/>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5"/>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 name="Google Shape;138;p5"/>
          <p:cNvGrpSpPr/>
          <p:nvPr/>
        </p:nvGrpSpPr>
        <p:grpSpPr>
          <a:xfrm>
            <a:off x="179374" y="3887063"/>
            <a:ext cx="108351" cy="110850"/>
            <a:chOff x="1122625" y="4316475"/>
            <a:chExt cx="32700" cy="33450"/>
          </a:xfrm>
        </p:grpSpPr>
        <p:sp>
          <p:nvSpPr>
            <p:cNvPr id="139" name="Google Shape;139;p5"/>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5"/>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 name="Google Shape;141;p5"/>
          <p:cNvSpPr/>
          <p:nvPr/>
        </p:nvSpPr>
        <p:spPr>
          <a:xfrm>
            <a:off x="287725" y="441594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5"/>
          <p:cNvSpPr/>
          <p:nvPr/>
        </p:nvSpPr>
        <p:spPr>
          <a:xfrm>
            <a:off x="8561375" y="2011461"/>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5"/>
          <p:cNvSpPr/>
          <p:nvPr/>
        </p:nvSpPr>
        <p:spPr>
          <a:xfrm>
            <a:off x="1229475" y="34244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4" name="Google Shape;144;p5"/>
          <p:cNvGrpSpPr/>
          <p:nvPr/>
        </p:nvGrpSpPr>
        <p:grpSpPr>
          <a:xfrm>
            <a:off x="8561374" y="2744063"/>
            <a:ext cx="108351" cy="110850"/>
            <a:chOff x="1122625" y="4316475"/>
            <a:chExt cx="32700" cy="33450"/>
          </a:xfrm>
        </p:grpSpPr>
        <p:sp>
          <p:nvSpPr>
            <p:cNvPr id="145" name="Google Shape;145;p5"/>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5"/>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47" name="Shape 147"/>
        <p:cNvGrpSpPr/>
        <p:nvPr/>
      </p:nvGrpSpPr>
      <p:grpSpPr>
        <a:xfrm>
          <a:off x="0" y="0"/>
          <a:ext cx="0" cy="0"/>
          <a:chOff x="0" y="0"/>
          <a:chExt cx="0" cy="0"/>
        </a:xfrm>
      </p:grpSpPr>
      <p:sp>
        <p:nvSpPr>
          <p:cNvPr id="148" name="Google Shape;148;p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49" name="Google Shape;149;p6"/>
          <p:cNvSpPr txBox="1"/>
          <p:nvPr>
            <p:ph idx="1" type="subTitle"/>
          </p:nvPr>
        </p:nvSpPr>
        <p:spPr>
          <a:xfrm>
            <a:off x="808200" y="2464325"/>
            <a:ext cx="2160000" cy="48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0" name="Google Shape;150;p6"/>
          <p:cNvSpPr txBox="1"/>
          <p:nvPr>
            <p:ph idx="2" type="subTitle"/>
          </p:nvPr>
        </p:nvSpPr>
        <p:spPr>
          <a:xfrm>
            <a:off x="808200" y="2953925"/>
            <a:ext cx="2160000" cy="125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1" name="Google Shape;151;p6"/>
          <p:cNvSpPr txBox="1"/>
          <p:nvPr>
            <p:ph idx="3" type="subTitle"/>
          </p:nvPr>
        </p:nvSpPr>
        <p:spPr>
          <a:xfrm>
            <a:off x="3492000" y="2953925"/>
            <a:ext cx="2160000" cy="125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2" name="Google Shape;152;p6"/>
          <p:cNvSpPr txBox="1"/>
          <p:nvPr>
            <p:ph idx="4" type="subTitle"/>
          </p:nvPr>
        </p:nvSpPr>
        <p:spPr>
          <a:xfrm>
            <a:off x="6175800" y="2953925"/>
            <a:ext cx="2160000" cy="125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3" name="Google Shape;153;p6"/>
          <p:cNvSpPr txBox="1"/>
          <p:nvPr>
            <p:ph idx="5" type="subTitle"/>
          </p:nvPr>
        </p:nvSpPr>
        <p:spPr>
          <a:xfrm>
            <a:off x="3492000" y="2464325"/>
            <a:ext cx="2160000" cy="48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4" name="Google Shape;154;p6"/>
          <p:cNvSpPr txBox="1"/>
          <p:nvPr>
            <p:ph idx="6" type="subTitle"/>
          </p:nvPr>
        </p:nvSpPr>
        <p:spPr>
          <a:xfrm>
            <a:off x="6175800" y="2464325"/>
            <a:ext cx="2160000" cy="48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400">
                <a:solidFill>
                  <a:schemeClr val="lt2"/>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55" name="Google Shape;155;p6"/>
          <p:cNvGrpSpPr/>
          <p:nvPr/>
        </p:nvGrpSpPr>
        <p:grpSpPr>
          <a:xfrm flipH="1" rot="5400000">
            <a:off x="668069" y="3800516"/>
            <a:ext cx="694767" cy="1725831"/>
            <a:chOff x="-768500" y="1821800"/>
            <a:chExt cx="411275" cy="1021625"/>
          </a:xfrm>
        </p:grpSpPr>
        <p:sp>
          <p:nvSpPr>
            <p:cNvPr id="156" name="Google Shape;156;p6"/>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6"/>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6"/>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6"/>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6"/>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6"/>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6"/>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6"/>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6"/>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 name="Google Shape;165;p6"/>
          <p:cNvGrpSpPr/>
          <p:nvPr/>
        </p:nvGrpSpPr>
        <p:grpSpPr>
          <a:xfrm flipH="1" rot="10800000">
            <a:off x="8335794" y="79991"/>
            <a:ext cx="694767" cy="1725831"/>
            <a:chOff x="-768500" y="1821800"/>
            <a:chExt cx="411275" cy="1021625"/>
          </a:xfrm>
        </p:grpSpPr>
        <p:sp>
          <p:nvSpPr>
            <p:cNvPr id="166" name="Google Shape;166;p6"/>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6"/>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6"/>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6"/>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6"/>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6"/>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6"/>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6"/>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6"/>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 name="Google Shape;175;p6"/>
          <p:cNvGrpSpPr/>
          <p:nvPr/>
        </p:nvGrpSpPr>
        <p:grpSpPr>
          <a:xfrm flipH="1" rot="5400000">
            <a:off x="2658869" y="3800516"/>
            <a:ext cx="694767" cy="1725831"/>
            <a:chOff x="-768500" y="1821800"/>
            <a:chExt cx="411275" cy="1021625"/>
          </a:xfrm>
        </p:grpSpPr>
        <p:sp>
          <p:nvSpPr>
            <p:cNvPr id="176" name="Google Shape;176;p6"/>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6"/>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6"/>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6"/>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6"/>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6"/>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6"/>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6"/>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6"/>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 name="Google Shape;185;p6"/>
          <p:cNvGrpSpPr/>
          <p:nvPr/>
        </p:nvGrpSpPr>
        <p:grpSpPr>
          <a:xfrm flipH="1">
            <a:off x="8335794" y="2035079"/>
            <a:ext cx="694767" cy="1725831"/>
            <a:chOff x="-768500" y="1821800"/>
            <a:chExt cx="411275" cy="1021625"/>
          </a:xfrm>
        </p:grpSpPr>
        <p:sp>
          <p:nvSpPr>
            <p:cNvPr id="186" name="Google Shape;186;p6"/>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6"/>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6"/>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6"/>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6"/>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6"/>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6"/>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6"/>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6"/>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5" name="Google Shape;195;p6"/>
          <p:cNvGrpSpPr/>
          <p:nvPr/>
        </p:nvGrpSpPr>
        <p:grpSpPr>
          <a:xfrm>
            <a:off x="2541574" y="4801463"/>
            <a:ext cx="108351" cy="110850"/>
            <a:chOff x="1122625" y="4316475"/>
            <a:chExt cx="32700" cy="33450"/>
          </a:xfrm>
        </p:grpSpPr>
        <p:sp>
          <p:nvSpPr>
            <p:cNvPr id="196" name="Google Shape;196;p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 name="Google Shape;198;p6"/>
          <p:cNvGrpSpPr/>
          <p:nvPr/>
        </p:nvGrpSpPr>
        <p:grpSpPr>
          <a:xfrm>
            <a:off x="8408974" y="534263"/>
            <a:ext cx="108351" cy="110850"/>
            <a:chOff x="1122625" y="4316475"/>
            <a:chExt cx="32700" cy="33450"/>
          </a:xfrm>
        </p:grpSpPr>
        <p:sp>
          <p:nvSpPr>
            <p:cNvPr id="199" name="Google Shape;199;p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1" name="Google Shape;201;p6"/>
          <p:cNvGrpSpPr/>
          <p:nvPr/>
        </p:nvGrpSpPr>
        <p:grpSpPr>
          <a:xfrm>
            <a:off x="8561374" y="4725263"/>
            <a:ext cx="108351" cy="110850"/>
            <a:chOff x="1122625" y="4316475"/>
            <a:chExt cx="32700" cy="33450"/>
          </a:xfrm>
        </p:grpSpPr>
        <p:sp>
          <p:nvSpPr>
            <p:cNvPr id="202" name="Google Shape;202;p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4" name="Google Shape;204;p6"/>
          <p:cNvGrpSpPr/>
          <p:nvPr/>
        </p:nvGrpSpPr>
        <p:grpSpPr>
          <a:xfrm>
            <a:off x="484174" y="1296263"/>
            <a:ext cx="108351" cy="110850"/>
            <a:chOff x="1122625" y="4316475"/>
            <a:chExt cx="32700" cy="33450"/>
          </a:xfrm>
        </p:grpSpPr>
        <p:sp>
          <p:nvSpPr>
            <p:cNvPr id="205" name="Google Shape;205;p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7" name="Shape 207"/>
        <p:cNvGrpSpPr/>
        <p:nvPr/>
      </p:nvGrpSpPr>
      <p:grpSpPr>
        <a:xfrm>
          <a:off x="0" y="0"/>
          <a:ext cx="0" cy="0"/>
          <a:chOff x="0" y="0"/>
          <a:chExt cx="0" cy="0"/>
        </a:xfrm>
      </p:grpSpPr>
      <p:sp>
        <p:nvSpPr>
          <p:cNvPr id="208" name="Google Shape;208;p7"/>
          <p:cNvSpPr txBox="1"/>
          <p:nvPr>
            <p:ph type="title"/>
          </p:nvPr>
        </p:nvSpPr>
        <p:spPr>
          <a:xfrm>
            <a:off x="1990102" y="2483800"/>
            <a:ext cx="5163900" cy="841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600"/>
              <a:buNone/>
              <a:defRPr sz="6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09" name="Google Shape;209;p7"/>
          <p:cNvSpPr txBox="1"/>
          <p:nvPr>
            <p:ph idx="2" type="title"/>
          </p:nvPr>
        </p:nvSpPr>
        <p:spPr>
          <a:xfrm>
            <a:off x="4021688" y="1421088"/>
            <a:ext cx="1100700" cy="9519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6000"/>
              <a:buNone/>
              <a:defRPr sz="6000">
                <a:solidFill>
                  <a:schemeClr val="accent5"/>
                </a:solidFill>
              </a:defRPr>
            </a:lvl1pPr>
            <a:lvl2pPr lvl="1" algn="ctr">
              <a:lnSpc>
                <a:spcPct val="100000"/>
              </a:lnSpc>
              <a:spcBef>
                <a:spcPts val="0"/>
              </a:spcBef>
              <a:spcAft>
                <a:spcPts val="0"/>
              </a:spcAft>
              <a:buClr>
                <a:schemeClr val="accent5"/>
              </a:buClr>
              <a:buSzPts val="6000"/>
              <a:buNone/>
              <a:defRPr sz="6000">
                <a:solidFill>
                  <a:schemeClr val="accent5"/>
                </a:solidFill>
              </a:defRPr>
            </a:lvl2pPr>
            <a:lvl3pPr lvl="2" algn="ctr">
              <a:lnSpc>
                <a:spcPct val="100000"/>
              </a:lnSpc>
              <a:spcBef>
                <a:spcPts val="0"/>
              </a:spcBef>
              <a:spcAft>
                <a:spcPts val="0"/>
              </a:spcAft>
              <a:buClr>
                <a:schemeClr val="accent5"/>
              </a:buClr>
              <a:buSzPts val="6000"/>
              <a:buNone/>
              <a:defRPr sz="6000">
                <a:solidFill>
                  <a:schemeClr val="accent5"/>
                </a:solidFill>
              </a:defRPr>
            </a:lvl3pPr>
            <a:lvl4pPr lvl="3" algn="ctr">
              <a:lnSpc>
                <a:spcPct val="100000"/>
              </a:lnSpc>
              <a:spcBef>
                <a:spcPts val="0"/>
              </a:spcBef>
              <a:spcAft>
                <a:spcPts val="0"/>
              </a:spcAft>
              <a:buClr>
                <a:schemeClr val="accent5"/>
              </a:buClr>
              <a:buSzPts val="6000"/>
              <a:buNone/>
              <a:defRPr sz="6000">
                <a:solidFill>
                  <a:schemeClr val="accent5"/>
                </a:solidFill>
              </a:defRPr>
            </a:lvl4pPr>
            <a:lvl5pPr lvl="4" algn="ctr">
              <a:lnSpc>
                <a:spcPct val="100000"/>
              </a:lnSpc>
              <a:spcBef>
                <a:spcPts val="0"/>
              </a:spcBef>
              <a:spcAft>
                <a:spcPts val="0"/>
              </a:spcAft>
              <a:buClr>
                <a:schemeClr val="accent5"/>
              </a:buClr>
              <a:buSzPts val="6000"/>
              <a:buNone/>
              <a:defRPr sz="6000">
                <a:solidFill>
                  <a:schemeClr val="accent5"/>
                </a:solidFill>
              </a:defRPr>
            </a:lvl5pPr>
            <a:lvl6pPr lvl="5" algn="ctr">
              <a:lnSpc>
                <a:spcPct val="100000"/>
              </a:lnSpc>
              <a:spcBef>
                <a:spcPts val="0"/>
              </a:spcBef>
              <a:spcAft>
                <a:spcPts val="0"/>
              </a:spcAft>
              <a:buClr>
                <a:schemeClr val="accent5"/>
              </a:buClr>
              <a:buSzPts val="6000"/>
              <a:buNone/>
              <a:defRPr sz="6000">
                <a:solidFill>
                  <a:schemeClr val="accent5"/>
                </a:solidFill>
              </a:defRPr>
            </a:lvl6pPr>
            <a:lvl7pPr lvl="6" algn="ctr">
              <a:lnSpc>
                <a:spcPct val="100000"/>
              </a:lnSpc>
              <a:spcBef>
                <a:spcPts val="0"/>
              </a:spcBef>
              <a:spcAft>
                <a:spcPts val="0"/>
              </a:spcAft>
              <a:buClr>
                <a:schemeClr val="accent5"/>
              </a:buClr>
              <a:buSzPts val="6000"/>
              <a:buNone/>
              <a:defRPr sz="6000">
                <a:solidFill>
                  <a:schemeClr val="accent5"/>
                </a:solidFill>
              </a:defRPr>
            </a:lvl7pPr>
            <a:lvl8pPr lvl="7" algn="ctr">
              <a:lnSpc>
                <a:spcPct val="100000"/>
              </a:lnSpc>
              <a:spcBef>
                <a:spcPts val="0"/>
              </a:spcBef>
              <a:spcAft>
                <a:spcPts val="0"/>
              </a:spcAft>
              <a:buClr>
                <a:schemeClr val="accent5"/>
              </a:buClr>
              <a:buSzPts val="6000"/>
              <a:buNone/>
              <a:defRPr sz="6000">
                <a:solidFill>
                  <a:schemeClr val="accent5"/>
                </a:solidFill>
              </a:defRPr>
            </a:lvl8pPr>
            <a:lvl9pPr lvl="8" algn="ctr">
              <a:lnSpc>
                <a:spcPct val="100000"/>
              </a:lnSpc>
              <a:spcBef>
                <a:spcPts val="0"/>
              </a:spcBef>
              <a:spcAft>
                <a:spcPts val="0"/>
              </a:spcAft>
              <a:buClr>
                <a:schemeClr val="accent5"/>
              </a:buClr>
              <a:buSzPts val="6000"/>
              <a:buNone/>
              <a:defRPr sz="6000">
                <a:solidFill>
                  <a:schemeClr val="accent5"/>
                </a:solidFill>
              </a:defRPr>
            </a:lvl9pPr>
          </a:lstStyle>
          <a:p/>
        </p:txBody>
      </p:sp>
      <p:sp>
        <p:nvSpPr>
          <p:cNvPr id="210" name="Google Shape;210;p7"/>
          <p:cNvSpPr txBox="1"/>
          <p:nvPr>
            <p:ph idx="1" type="subTitle"/>
          </p:nvPr>
        </p:nvSpPr>
        <p:spPr>
          <a:xfrm>
            <a:off x="2391950" y="3436813"/>
            <a:ext cx="4360200" cy="514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1" name="Google Shape;211;p7"/>
          <p:cNvSpPr/>
          <p:nvPr/>
        </p:nvSpPr>
        <p:spPr>
          <a:xfrm>
            <a:off x="1680650" y="392573"/>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7"/>
          <p:cNvSpPr/>
          <p:nvPr/>
        </p:nvSpPr>
        <p:spPr>
          <a:xfrm>
            <a:off x="314400" y="282309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7"/>
          <p:cNvSpPr/>
          <p:nvPr/>
        </p:nvSpPr>
        <p:spPr>
          <a:xfrm>
            <a:off x="8472500" y="3272761"/>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7"/>
          <p:cNvSpPr/>
          <p:nvPr/>
        </p:nvSpPr>
        <p:spPr>
          <a:xfrm>
            <a:off x="7191125" y="467984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5" name="Google Shape;215;p7"/>
          <p:cNvGrpSpPr/>
          <p:nvPr/>
        </p:nvGrpSpPr>
        <p:grpSpPr>
          <a:xfrm flipH="1" rot="10800000">
            <a:off x="169371" y="463739"/>
            <a:ext cx="813214" cy="2020059"/>
            <a:chOff x="-768500" y="1821800"/>
            <a:chExt cx="411275" cy="1021625"/>
          </a:xfrm>
        </p:grpSpPr>
        <p:sp>
          <p:nvSpPr>
            <p:cNvPr id="216" name="Google Shape;216;p7"/>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7"/>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7"/>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7"/>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7"/>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7"/>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7"/>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7"/>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7"/>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5" name="Google Shape;225;p7"/>
          <p:cNvGrpSpPr/>
          <p:nvPr/>
        </p:nvGrpSpPr>
        <p:grpSpPr>
          <a:xfrm>
            <a:off x="1461636" y="262963"/>
            <a:ext cx="108351" cy="110850"/>
            <a:chOff x="1122625" y="4316475"/>
            <a:chExt cx="32700" cy="33450"/>
          </a:xfrm>
        </p:grpSpPr>
        <p:sp>
          <p:nvSpPr>
            <p:cNvPr id="226" name="Google Shape;226;p7"/>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7"/>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8" name="Google Shape;228;p7"/>
          <p:cNvGrpSpPr/>
          <p:nvPr/>
        </p:nvGrpSpPr>
        <p:grpSpPr>
          <a:xfrm>
            <a:off x="6719436" y="4834963"/>
            <a:ext cx="108351" cy="110850"/>
            <a:chOff x="1122625" y="4316475"/>
            <a:chExt cx="32700" cy="33450"/>
          </a:xfrm>
        </p:grpSpPr>
        <p:sp>
          <p:nvSpPr>
            <p:cNvPr id="229" name="Google Shape;229;p7"/>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7"/>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1" name="Google Shape;231;p7"/>
          <p:cNvGrpSpPr/>
          <p:nvPr/>
        </p:nvGrpSpPr>
        <p:grpSpPr>
          <a:xfrm>
            <a:off x="8243436" y="4682563"/>
            <a:ext cx="108351" cy="110850"/>
            <a:chOff x="1122625" y="4316475"/>
            <a:chExt cx="32700" cy="33450"/>
          </a:xfrm>
        </p:grpSpPr>
        <p:sp>
          <p:nvSpPr>
            <p:cNvPr id="232" name="Google Shape;232;p7"/>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7"/>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4" name="Google Shape;234;p7"/>
          <p:cNvGrpSpPr/>
          <p:nvPr/>
        </p:nvGrpSpPr>
        <p:grpSpPr>
          <a:xfrm flipH="1" rot="5400000">
            <a:off x="6347596" y="3473614"/>
            <a:ext cx="813214" cy="2020059"/>
            <a:chOff x="-768500" y="1821800"/>
            <a:chExt cx="411275" cy="1021625"/>
          </a:xfrm>
        </p:grpSpPr>
        <p:sp>
          <p:nvSpPr>
            <p:cNvPr id="235" name="Google Shape;235;p7"/>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7"/>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7"/>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7"/>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7"/>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7"/>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7"/>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7"/>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7"/>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4" name="Shape 244"/>
        <p:cNvGrpSpPr/>
        <p:nvPr/>
      </p:nvGrpSpPr>
      <p:grpSpPr>
        <a:xfrm>
          <a:off x="0" y="0"/>
          <a:ext cx="0" cy="0"/>
          <a:chOff x="0" y="0"/>
          <a:chExt cx="0" cy="0"/>
        </a:xfrm>
      </p:grpSpPr>
      <p:sp>
        <p:nvSpPr>
          <p:cNvPr id="245" name="Google Shape;245;p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46" name="Google Shape;246;p8"/>
          <p:cNvGrpSpPr/>
          <p:nvPr/>
        </p:nvGrpSpPr>
        <p:grpSpPr>
          <a:xfrm flipH="1" rot="10800000">
            <a:off x="8427144" y="162404"/>
            <a:ext cx="694767" cy="1725831"/>
            <a:chOff x="-768500" y="1821800"/>
            <a:chExt cx="411275" cy="1021625"/>
          </a:xfrm>
        </p:grpSpPr>
        <p:sp>
          <p:nvSpPr>
            <p:cNvPr id="247" name="Google Shape;247;p8"/>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8"/>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8"/>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8"/>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8"/>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8"/>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8"/>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8"/>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8"/>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6" name="Google Shape;256;p8"/>
          <p:cNvGrpSpPr/>
          <p:nvPr/>
        </p:nvGrpSpPr>
        <p:grpSpPr>
          <a:xfrm flipH="1" rot="10800000">
            <a:off x="8427144" y="2153204"/>
            <a:ext cx="694767" cy="1725831"/>
            <a:chOff x="-768500" y="1821800"/>
            <a:chExt cx="411275" cy="1021625"/>
          </a:xfrm>
        </p:grpSpPr>
        <p:sp>
          <p:nvSpPr>
            <p:cNvPr id="257" name="Google Shape;257;p8"/>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8"/>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8"/>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8"/>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8"/>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8"/>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8"/>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8"/>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8"/>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6" name="Google Shape;266;p8"/>
          <p:cNvGrpSpPr/>
          <p:nvPr/>
        </p:nvGrpSpPr>
        <p:grpSpPr>
          <a:xfrm>
            <a:off x="8605074" y="3163838"/>
            <a:ext cx="108351" cy="110850"/>
            <a:chOff x="1122625" y="4316475"/>
            <a:chExt cx="32700" cy="33450"/>
          </a:xfrm>
        </p:grpSpPr>
        <p:sp>
          <p:nvSpPr>
            <p:cNvPr id="267" name="Google Shape;267;p8"/>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8"/>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9" name="Google Shape;269;p8"/>
          <p:cNvGrpSpPr/>
          <p:nvPr/>
        </p:nvGrpSpPr>
        <p:grpSpPr>
          <a:xfrm>
            <a:off x="484174" y="4801463"/>
            <a:ext cx="108351" cy="110850"/>
            <a:chOff x="1122625" y="4316475"/>
            <a:chExt cx="32700" cy="33450"/>
          </a:xfrm>
        </p:grpSpPr>
        <p:sp>
          <p:nvSpPr>
            <p:cNvPr id="270" name="Google Shape;270;p8"/>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8"/>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2" name="Google Shape;272;p8"/>
          <p:cNvGrpSpPr/>
          <p:nvPr/>
        </p:nvGrpSpPr>
        <p:grpSpPr>
          <a:xfrm>
            <a:off x="179374" y="1448663"/>
            <a:ext cx="108351" cy="110850"/>
            <a:chOff x="1122625" y="4316475"/>
            <a:chExt cx="32700" cy="33450"/>
          </a:xfrm>
        </p:grpSpPr>
        <p:sp>
          <p:nvSpPr>
            <p:cNvPr id="273" name="Google Shape;273;p8"/>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8"/>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5" name="Google Shape;275;p8"/>
          <p:cNvSpPr/>
          <p:nvPr/>
        </p:nvSpPr>
        <p:spPr>
          <a:xfrm>
            <a:off x="83475" y="4378623"/>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8"/>
          <p:cNvSpPr/>
          <p:nvPr/>
        </p:nvSpPr>
        <p:spPr>
          <a:xfrm>
            <a:off x="8312725" y="284636"/>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7" name="Google Shape;277;p8"/>
          <p:cNvGrpSpPr/>
          <p:nvPr/>
        </p:nvGrpSpPr>
        <p:grpSpPr>
          <a:xfrm flipH="1" rot="10800000">
            <a:off x="22094" y="4"/>
            <a:ext cx="694767" cy="1725831"/>
            <a:chOff x="-768500" y="1821800"/>
            <a:chExt cx="411275" cy="1021625"/>
          </a:xfrm>
        </p:grpSpPr>
        <p:sp>
          <p:nvSpPr>
            <p:cNvPr id="278" name="Google Shape;278;p8"/>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8"/>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8"/>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8"/>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8"/>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8"/>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8"/>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8"/>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8"/>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7" name="Google Shape;287;p8"/>
          <p:cNvGrpSpPr/>
          <p:nvPr/>
        </p:nvGrpSpPr>
        <p:grpSpPr>
          <a:xfrm>
            <a:off x="8106249" y="173763"/>
            <a:ext cx="108351" cy="110850"/>
            <a:chOff x="1122625" y="4316475"/>
            <a:chExt cx="32700" cy="33450"/>
          </a:xfrm>
        </p:grpSpPr>
        <p:sp>
          <p:nvSpPr>
            <p:cNvPr id="288" name="Google Shape;288;p8"/>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8"/>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290" name="Shape 290"/>
        <p:cNvGrpSpPr/>
        <p:nvPr/>
      </p:nvGrpSpPr>
      <p:grpSpPr>
        <a:xfrm>
          <a:off x="0" y="0"/>
          <a:ext cx="0" cy="0"/>
          <a:chOff x="0" y="0"/>
          <a:chExt cx="0" cy="0"/>
        </a:xfrm>
      </p:grpSpPr>
      <p:sp>
        <p:nvSpPr>
          <p:cNvPr id="291" name="Google Shape;291;p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92" name="Google Shape;292;p9"/>
          <p:cNvGrpSpPr/>
          <p:nvPr/>
        </p:nvGrpSpPr>
        <p:grpSpPr>
          <a:xfrm rot="10800000">
            <a:off x="25244" y="1359891"/>
            <a:ext cx="694767" cy="1725831"/>
            <a:chOff x="-768500" y="1821800"/>
            <a:chExt cx="411275" cy="1021625"/>
          </a:xfrm>
        </p:grpSpPr>
        <p:sp>
          <p:nvSpPr>
            <p:cNvPr id="293" name="Google Shape;293;p9"/>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9"/>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9"/>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9"/>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9"/>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9"/>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9"/>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9"/>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9"/>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2" name="Google Shape;302;p9"/>
          <p:cNvGrpSpPr/>
          <p:nvPr/>
        </p:nvGrpSpPr>
        <p:grpSpPr>
          <a:xfrm rot="10800000">
            <a:off x="25244" y="3350691"/>
            <a:ext cx="694767" cy="1725831"/>
            <a:chOff x="-768500" y="1821800"/>
            <a:chExt cx="411275" cy="1021625"/>
          </a:xfrm>
        </p:grpSpPr>
        <p:sp>
          <p:nvSpPr>
            <p:cNvPr id="303" name="Google Shape;303;p9"/>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9"/>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9"/>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9"/>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9"/>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9"/>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9"/>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9"/>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9"/>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2" name="Google Shape;312;p9"/>
          <p:cNvGrpSpPr/>
          <p:nvPr/>
        </p:nvGrpSpPr>
        <p:grpSpPr>
          <a:xfrm rot="-5400000">
            <a:off x="7845419" y="-415271"/>
            <a:ext cx="694767" cy="1725831"/>
            <a:chOff x="-768500" y="1821800"/>
            <a:chExt cx="411275" cy="1021625"/>
          </a:xfrm>
        </p:grpSpPr>
        <p:sp>
          <p:nvSpPr>
            <p:cNvPr id="313" name="Google Shape;313;p9"/>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9"/>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9"/>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9"/>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9"/>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9"/>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9"/>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9"/>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9"/>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2" name="Google Shape;322;p9"/>
          <p:cNvGrpSpPr/>
          <p:nvPr/>
        </p:nvGrpSpPr>
        <p:grpSpPr>
          <a:xfrm rot="-5400000">
            <a:off x="5854619" y="-415271"/>
            <a:ext cx="694767" cy="1725831"/>
            <a:chOff x="-768500" y="1821800"/>
            <a:chExt cx="411275" cy="1021625"/>
          </a:xfrm>
        </p:grpSpPr>
        <p:sp>
          <p:nvSpPr>
            <p:cNvPr id="323" name="Google Shape;323;p9"/>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9"/>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9"/>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9"/>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9"/>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9"/>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9"/>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9"/>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9"/>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2" name="Google Shape;332;p9"/>
          <p:cNvGrpSpPr/>
          <p:nvPr/>
        </p:nvGrpSpPr>
        <p:grpSpPr>
          <a:xfrm>
            <a:off x="8812936" y="906863"/>
            <a:ext cx="108351" cy="110850"/>
            <a:chOff x="1122625" y="4316475"/>
            <a:chExt cx="32700" cy="33450"/>
          </a:xfrm>
        </p:grpSpPr>
        <p:sp>
          <p:nvSpPr>
            <p:cNvPr id="333" name="Google Shape;333;p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5" name="Google Shape;335;p9"/>
          <p:cNvGrpSpPr/>
          <p:nvPr/>
        </p:nvGrpSpPr>
        <p:grpSpPr>
          <a:xfrm rot="10800000">
            <a:off x="8428894" y="605466"/>
            <a:ext cx="694767" cy="1725831"/>
            <a:chOff x="-768500" y="1821800"/>
            <a:chExt cx="411275" cy="1021625"/>
          </a:xfrm>
        </p:grpSpPr>
        <p:sp>
          <p:nvSpPr>
            <p:cNvPr id="336" name="Google Shape;336;p9"/>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9"/>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9"/>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9"/>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9"/>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9"/>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9"/>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9"/>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9"/>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5" name="Google Shape;345;p9"/>
          <p:cNvGrpSpPr/>
          <p:nvPr/>
        </p:nvGrpSpPr>
        <p:grpSpPr>
          <a:xfrm>
            <a:off x="372786" y="4371438"/>
            <a:ext cx="108351" cy="110850"/>
            <a:chOff x="1122625" y="4316475"/>
            <a:chExt cx="32700" cy="33450"/>
          </a:xfrm>
        </p:grpSpPr>
        <p:sp>
          <p:nvSpPr>
            <p:cNvPr id="346" name="Google Shape;346;p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8" name="Google Shape;348;p9"/>
          <p:cNvGrpSpPr/>
          <p:nvPr/>
        </p:nvGrpSpPr>
        <p:grpSpPr>
          <a:xfrm>
            <a:off x="119511" y="2000613"/>
            <a:ext cx="108351" cy="110850"/>
            <a:chOff x="1122625" y="4316475"/>
            <a:chExt cx="32700" cy="33450"/>
          </a:xfrm>
        </p:grpSpPr>
        <p:sp>
          <p:nvSpPr>
            <p:cNvPr id="349" name="Google Shape;349;p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1" name="Google Shape;351;p9"/>
          <p:cNvSpPr/>
          <p:nvPr/>
        </p:nvSpPr>
        <p:spPr>
          <a:xfrm>
            <a:off x="372775" y="345219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9"/>
          <p:cNvSpPr/>
          <p:nvPr/>
        </p:nvSpPr>
        <p:spPr>
          <a:xfrm>
            <a:off x="8575925" y="21109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3" name="Google Shape;353;p9"/>
          <p:cNvGrpSpPr/>
          <p:nvPr/>
        </p:nvGrpSpPr>
        <p:grpSpPr>
          <a:xfrm>
            <a:off x="7221511" y="100238"/>
            <a:ext cx="108351" cy="110850"/>
            <a:chOff x="1122625" y="4316475"/>
            <a:chExt cx="32700" cy="33450"/>
          </a:xfrm>
        </p:grpSpPr>
        <p:sp>
          <p:nvSpPr>
            <p:cNvPr id="354" name="Google Shape;354;p9"/>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9"/>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6" name="Shape 356"/>
        <p:cNvGrpSpPr/>
        <p:nvPr/>
      </p:nvGrpSpPr>
      <p:grpSpPr>
        <a:xfrm>
          <a:off x="0" y="0"/>
          <a:ext cx="0" cy="0"/>
          <a:chOff x="0" y="0"/>
          <a:chExt cx="0" cy="0"/>
        </a:xfrm>
      </p:grpSpPr>
      <p:sp>
        <p:nvSpPr>
          <p:cNvPr id="357" name="Google Shape;357;p10"/>
          <p:cNvSpPr txBox="1"/>
          <p:nvPr>
            <p:ph type="title"/>
          </p:nvPr>
        </p:nvSpPr>
        <p:spPr>
          <a:xfrm>
            <a:off x="2134050" y="1104450"/>
            <a:ext cx="4875900" cy="29346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9600">
                <a:solidFill>
                  <a:schemeClr val="accent5"/>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grpSp>
        <p:nvGrpSpPr>
          <p:cNvPr id="358" name="Google Shape;358;p10"/>
          <p:cNvGrpSpPr/>
          <p:nvPr/>
        </p:nvGrpSpPr>
        <p:grpSpPr>
          <a:xfrm flipH="1" rot="10800000">
            <a:off x="8220446" y="302627"/>
            <a:ext cx="813214" cy="2020059"/>
            <a:chOff x="-768500" y="1821800"/>
            <a:chExt cx="411275" cy="1021625"/>
          </a:xfrm>
        </p:grpSpPr>
        <p:sp>
          <p:nvSpPr>
            <p:cNvPr id="359" name="Google Shape;359;p10"/>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10"/>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10"/>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10"/>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10"/>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10"/>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10"/>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0"/>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10"/>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500"/>
              <a:buFont typeface="Bebas Neue"/>
              <a:buNone/>
              <a:defRPr b="1" i="0" sz="3500" u="none" cap="none" strike="noStrike">
                <a:solidFill>
                  <a:schemeClr val="dk1"/>
                </a:solidFill>
                <a:latin typeface="Bebas Neue"/>
                <a:ea typeface="Bebas Neue"/>
                <a:cs typeface="Bebas Neue"/>
                <a:sym typeface="Bebas Neue"/>
              </a:defRPr>
            </a:lvl1pPr>
            <a:lvl2pPr lvl="1"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2pPr>
            <a:lvl3pPr lvl="2"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3pPr>
            <a:lvl4pPr lvl="3"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4pPr>
            <a:lvl5pPr lvl="4"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5pPr>
            <a:lvl6pPr lvl="5"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6pPr>
            <a:lvl7pPr lvl="6"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7pPr>
            <a:lvl8pPr lvl="7"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8pPr>
            <a:lvl9pPr lvl="8"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Work Sans"/>
              <a:buChar char="●"/>
              <a:defRPr b="0" i="0" sz="1400" u="none" cap="none" strike="noStrike">
                <a:solidFill>
                  <a:schemeClr val="dk1"/>
                </a:solidFill>
                <a:latin typeface="Work Sans"/>
                <a:ea typeface="Work Sans"/>
                <a:cs typeface="Work Sans"/>
                <a:sym typeface="Work Sans"/>
              </a:defRPr>
            </a:lvl1pPr>
            <a:lvl2pPr indent="-317500" lvl="1" marL="914400" marR="0" rtl="0" algn="l">
              <a:lnSpc>
                <a:spcPct val="100000"/>
              </a:lnSpc>
              <a:spcBef>
                <a:spcPts val="0"/>
              </a:spcBef>
              <a:spcAft>
                <a:spcPts val="0"/>
              </a:spcAft>
              <a:buClr>
                <a:schemeClr val="dk1"/>
              </a:buClr>
              <a:buSzPts val="1400"/>
              <a:buFont typeface="Work Sans"/>
              <a:buChar char="○"/>
              <a:defRPr b="0" i="0" sz="1400" u="none" cap="none" strike="noStrike">
                <a:solidFill>
                  <a:schemeClr val="dk1"/>
                </a:solidFill>
                <a:latin typeface="Work Sans"/>
                <a:ea typeface="Work Sans"/>
                <a:cs typeface="Work Sans"/>
                <a:sym typeface="Work Sans"/>
              </a:defRPr>
            </a:lvl2pPr>
            <a:lvl3pPr indent="-317500" lvl="2" marL="1371600" marR="0" rtl="0" algn="l">
              <a:lnSpc>
                <a:spcPct val="100000"/>
              </a:lnSpc>
              <a:spcBef>
                <a:spcPts val="0"/>
              </a:spcBef>
              <a:spcAft>
                <a:spcPts val="0"/>
              </a:spcAft>
              <a:buClr>
                <a:schemeClr val="dk1"/>
              </a:buClr>
              <a:buSzPts val="1400"/>
              <a:buFont typeface="Work Sans"/>
              <a:buChar char="■"/>
              <a:defRPr b="0" i="0" sz="1400" u="none" cap="none" strike="noStrike">
                <a:solidFill>
                  <a:schemeClr val="dk1"/>
                </a:solidFill>
                <a:latin typeface="Work Sans"/>
                <a:ea typeface="Work Sans"/>
                <a:cs typeface="Work Sans"/>
                <a:sym typeface="Work Sans"/>
              </a:defRPr>
            </a:lvl3pPr>
            <a:lvl4pPr indent="-317500" lvl="3" marL="1828800" marR="0" rtl="0" algn="l">
              <a:lnSpc>
                <a:spcPct val="100000"/>
              </a:lnSpc>
              <a:spcBef>
                <a:spcPts val="0"/>
              </a:spcBef>
              <a:spcAft>
                <a:spcPts val="0"/>
              </a:spcAft>
              <a:buClr>
                <a:schemeClr val="dk1"/>
              </a:buClr>
              <a:buSzPts val="1400"/>
              <a:buFont typeface="Work Sans"/>
              <a:buChar char="●"/>
              <a:defRPr b="0" i="0" sz="1400" u="none" cap="none" strike="noStrike">
                <a:solidFill>
                  <a:schemeClr val="dk1"/>
                </a:solidFill>
                <a:latin typeface="Work Sans"/>
                <a:ea typeface="Work Sans"/>
                <a:cs typeface="Work Sans"/>
                <a:sym typeface="Work Sans"/>
              </a:defRPr>
            </a:lvl4pPr>
            <a:lvl5pPr indent="-317500" lvl="4" marL="2286000" marR="0" rtl="0" algn="l">
              <a:lnSpc>
                <a:spcPct val="100000"/>
              </a:lnSpc>
              <a:spcBef>
                <a:spcPts val="0"/>
              </a:spcBef>
              <a:spcAft>
                <a:spcPts val="0"/>
              </a:spcAft>
              <a:buClr>
                <a:schemeClr val="dk1"/>
              </a:buClr>
              <a:buSzPts val="1400"/>
              <a:buFont typeface="Work Sans"/>
              <a:buChar char="○"/>
              <a:defRPr b="0" i="0" sz="1400" u="none" cap="none" strike="noStrike">
                <a:solidFill>
                  <a:schemeClr val="dk1"/>
                </a:solidFill>
                <a:latin typeface="Work Sans"/>
                <a:ea typeface="Work Sans"/>
                <a:cs typeface="Work Sans"/>
                <a:sym typeface="Work Sans"/>
              </a:defRPr>
            </a:lvl5pPr>
            <a:lvl6pPr indent="-317500" lvl="5" marL="2743200" marR="0" rtl="0" algn="l">
              <a:lnSpc>
                <a:spcPct val="100000"/>
              </a:lnSpc>
              <a:spcBef>
                <a:spcPts val="0"/>
              </a:spcBef>
              <a:spcAft>
                <a:spcPts val="0"/>
              </a:spcAft>
              <a:buClr>
                <a:schemeClr val="dk1"/>
              </a:buClr>
              <a:buSzPts val="1400"/>
              <a:buFont typeface="Work Sans"/>
              <a:buChar char="■"/>
              <a:defRPr b="0" i="0" sz="1400" u="none" cap="none" strike="noStrike">
                <a:solidFill>
                  <a:schemeClr val="dk1"/>
                </a:solidFill>
                <a:latin typeface="Work Sans"/>
                <a:ea typeface="Work Sans"/>
                <a:cs typeface="Work Sans"/>
                <a:sym typeface="Work Sans"/>
              </a:defRPr>
            </a:lvl6pPr>
            <a:lvl7pPr indent="-317500" lvl="6" marL="3200400" marR="0" rtl="0" algn="l">
              <a:lnSpc>
                <a:spcPct val="100000"/>
              </a:lnSpc>
              <a:spcBef>
                <a:spcPts val="0"/>
              </a:spcBef>
              <a:spcAft>
                <a:spcPts val="0"/>
              </a:spcAft>
              <a:buClr>
                <a:schemeClr val="dk1"/>
              </a:buClr>
              <a:buSzPts val="1400"/>
              <a:buFont typeface="Work Sans"/>
              <a:buChar char="●"/>
              <a:defRPr b="0" i="0" sz="1400" u="none" cap="none" strike="noStrike">
                <a:solidFill>
                  <a:schemeClr val="dk1"/>
                </a:solidFill>
                <a:latin typeface="Work Sans"/>
                <a:ea typeface="Work Sans"/>
                <a:cs typeface="Work Sans"/>
                <a:sym typeface="Work Sans"/>
              </a:defRPr>
            </a:lvl7pPr>
            <a:lvl8pPr indent="-317500" lvl="7" marL="3657600" marR="0" rtl="0" algn="l">
              <a:lnSpc>
                <a:spcPct val="100000"/>
              </a:lnSpc>
              <a:spcBef>
                <a:spcPts val="0"/>
              </a:spcBef>
              <a:spcAft>
                <a:spcPts val="0"/>
              </a:spcAft>
              <a:buClr>
                <a:schemeClr val="dk1"/>
              </a:buClr>
              <a:buSzPts val="1400"/>
              <a:buFont typeface="Work Sans"/>
              <a:buChar char="○"/>
              <a:defRPr b="0" i="0" sz="1400" u="none" cap="none" strike="noStrike">
                <a:solidFill>
                  <a:schemeClr val="dk1"/>
                </a:solidFill>
                <a:latin typeface="Work Sans"/>
                <a:ea typeface="Work Sans"/>
                <a:cs typeface="Work Sans"/>
                <a:sym typeface="Work Sans"/>
              </a:defRPr>
            </a:lvl8pPr>
            <a:lvl9pPr indent="-317500" lvl="8" marL="4114800" marR="0" rtl="0" algn="l">
              <a:lnSpc>
                <a:spcPct val="100000"/>
              </a:lnSpc>
              <a:spcBef>
                <a:spcPts val="0"/>
              </a:spcBef>
              <a:spcAft>
                <a:spcPts val="0"/>
              </a:spcAft>
              <a:buClr>
                <a:schemeClr val="dk1"/>
              </a:buClr>
              <a:buSzPts val="1400"/>
              <a:buFont typeface="Work Sans"/>
              <a:buChar char="■"/>
              <a:defRPr b="0" i="0" sz="1400" u="none" cap="none" strike="noStrike">
                <a:solidFill>
                  <a:schemeClr val="dk1"/>
                </a:solidFill>
                <a:latin typeface="Work Sans"/>
                <a:ea typeface="Work Sans"/>
                <a:cs typeface="Work Sans"/>
                <a:sym typeface="Work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4" name="Shape 1294"/>
        <p:cNvGrpSpPr/>
        <p:nvPr/>
      </p:nvGrpSpPr>
      <p:grpSpPr>
        <a:xfrm>
          <a:off x="0" y="0"/>
          <a:ext cx="0" cy="0"/>
          <a:chOff x="0" y="0"/>
          <a:chExt cx="0" cy="0"/>
        </a:xfrm>
      </p:grpSpPr>
      <p:sp>
        <p:nvSpPr>
          <p:cNvPr id="1295" name="Google Shape;1295;p30"/>
          <p:cNvSpPr txBox="1"/>
          <p:nvPr>
            <p:ph type="ctrTitle"/>
          </p:nvPr>
        </p:nvSpPr>
        <p:spPr>
          <a:xfrm>
            <a:off x="3535450" y="1367761"/>
            <a:ext cx="4491900" cy="28131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SzPts val="5200"/>
              <a:buNone/>
            </a:pPr>
            <a:r>
              <a:rPr lang="en" sz="4000">
                <a:solidFill>
                  <a:schemeClr val="accent5"/>
                </a:solidFill>
                <a:highlight>
                  <a:schemeClr val="dk2"/>
                </a:highlight>
              </a:rPr>
              <a:t>p</a:t>
            </a:r>
            <a:r>
              <a:rPr lang="en" sz="4000">
                <a:solidFill>
                  <a:schemeClr val="accent5"/>
                </a:solidFill>
                <a:highlight>
                  <a:schemeClr val="dk2"/>
                </a:highlight>
              </a:rPr>
              <a:t>Neumonia Diagnosis </a:t>
            </a:r>
            <a:endParaRPr sz="4000">
              <a:solidFill>
                <a:schemeClr val="accent5"/>
              </a:solidFill>
              <a:highlight>
                <a:schemeClr val="dk2"/>
              </a:highlight>
            </a:endParaRPr>
          </a:p>
          <a:p>
            <a:pPr indent="0" lvl="0" marL="0" rtl="0" algn="ctr">
              <a:lnSpc>
                <a:spcPct val="90000"/>
              </a:lnSpc>
              <a:spcBef>
                <a:spcPts val="0"/>
              </a:spcBef>
              <a:spcAft>
                <a:spcPts val="0"/>
              </a:spcAft>
              <a:buSzPts val="5200"/>
              <a:buNone/>
            </a:pPr>
            <a:r>
              <a:rPr lang="en" sz="4000">
                <a:solidFill>
                  <a:schemeClr val="accent5"/>
                </a:solidFill>
                <a:highlight>
                  <a:schemeClr val="dk2"/>
                </a:highlight>
              </a:rPr>
              <a:t>using deep learning</a:t>
            </a:r>
            <a:endParaRPr sz="6000"/>
          </a:p>
          <a:p>
            <a:pPr indent="0" lvl="0" marL="0" rtl="0" algn="ctr">
              <a:lnSpc>
                <a:spcPct val="90000"/>
              </a:lnSpc>
              <a:spcBef>
                <a:spcPts val="0"/>
              </a:spcBef>
              <a:spcAft>
                <a:spcPts val="0"/>
              </a:spcAft>
              <a:buSzPts val="5200"/>
              <a:buNone/>
            </a:pPr>
            <a:r>
              <a:rPr lang="en" sz="3800"/>
              <a:t>A cnn and transfer </a:t>
            </a:r>
            <a:endParaRPr sz="3800"/>
          </a:p>
          <a:p>
            <a:pPr indent="0" lvl="0" marL="0" rtl="0" algn="ctr">
              <a:lnSpc>
                <a:spcPct val="90000"/>
              </a:lnSpc>
              <a:spcBef>
                <a:spcPts val="0"/>
              </a:spcBef>
              <a:spcAft>
                <a:spcPts val="0"/>
              </a:spcAft>
              <a:buSzPts val="5200"/>
              <a:buNone/>
            </a:pPr>
            <a:r>
              <a:rPr lang="en" sz="3800"/>
              <a:t>learning approach</a:t>
            </a:r>
            <a:endParaRPr sz="3800">
              <a:solidFill>
                <a:schemeClr val="accent1"/>
              </a:solidFill>
            </a:endParaRPr>
          </a:p>
        </p:txBody>
      </p:sp>
      <p:sp>
        <p:nvSpPr>
          <p:cNvPr id="1296" name="Google Shape;1296;p30"/>
          <p:cNvSpPr txBox="1"/>
          <p:nvPr>
            <p:ph idx="1" type="subTitle"/>
          </p:nvPr>
        </p:nvSpPr>
        <p:spPr>
          <a:xfrm>
            <a:off x="3937000" y="3592900"/>
            <a:ext cx="3858600" cy="876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600">
                <a:latin typeface="Denk One"/>
                <a:ea typeface="Denk One"/>
                <a:cs typeface="Denk One"/>
                <a:sym typeface="Denk One"/>
              </a:rPr>
              <a:t>Name:</a:t>
            </a:r>
            <a:endParaRPr sz="1600">
              <a:latin typeface="Denk One"/>
              <a:ea typeface="Denk One"/>
              <a:cs typeface="Denk One"/>
              <a:sym typeface="Denk One"/>
            </a:endParaRPr>
          </a:p>
          <a:p>
            <a:pPr indent="0" lvl="0" marL="0" rtl="0" algn="ctr">
              <a:lnSpc>
                <a:spcPct val="100000"/>
              </a:lnSpc>
              <a:spcBef>
                <a:spcPts val="0"/>
              </a:spcBef>
              <a:spcAft>
                <a:spcPts val="0"/>
              </a:spcAft>
              <a:buSzPts val="1400"/>
              <a:buNone/>
            </a:pPr>
            <a:r>
              <a:rPr lang="en" sz="1600">
                <a:latin typeface="Denk One"/>
                <a:ea typeface="Denk One"/>
                <a:cs typeface="Denk One"/>
                <a:sym typeface="Denk One"/>
              </a:rPr>
              <a:t>Institution:</a:t>
            </a:r>
            <a:endParaRPr sz="1600">
              <a:latin typeface="Denk One"/>
              <a:ea typeface="Denk One"/>
              <a:cs typeface="Denk One"/>
              <a:sym typeface="Denk One"/>
            </a:endParaRPr>
          </a:p>
          <a:p>
            <a:pPr indent="0" lvl="0" marL="0" rtl="0" algn="ctr">
              <a:lnSpc>
                <a:spcPct val="100000"/>
              </a:lnSpc>
              <a:spcBef>
                <a:spcPts val="0"/>
              </a:spcBef>
              <a:spcAft>
                <a:spcPts val="0"/>
              </a:spcAft>
              <a:buSzPts val="1400"/>
              <a:buNone/>
            </a:pPr>
            <a:r>
              <a:rPr lang="en" sz="1600">
                <a:latin typeface="Denk One"/>
                <a:ea typeface="Denk One"/>
                <a:cs typeface="Denk One"/>
                <a:sym typeface="Denk One"/>
              </a:rPr>
              <a:t>Date:</a:t>
            </a:r>
            <a:endParaRPr sz="1600">
              <a:latin typeface="Denk One"/>
              <a:ea typeface="Denk One"/>
              <a:cs typeface="Denk One"/>
              <a:sym typeface="Denk One"/>
            </a:endParaRPr>
          </a:p>
        </p:txBody>
      </p:sp>
      <p:grpSp>
        <p:nvGrpSpPr>
          <p:cNvPr id="1297" name="Google Shape;1297;p30"/>
          <p:cNvGrpSpPr/>
          <p:nvPr/>
        </p:nvGrpSpPr>
        <p:grpSpPr>
          <a:xfrm>
            <a:off x="6978775" y="222225"/>
            <a:ext cx="2165225" cy="1824875"/>
            <a:chOff x="-661550" y="1286300"/>
            <a:chExt cx="2165225" cy="1824875"/>
          </a:xfrm>
        </p:grpSpPr>
        <p:sp>
          <p:nvSpPr>
            <p:cNvPr id="1298" name="Google Shape;1298;p30"/>
            <p:cNvSpPr/>
            <p:nvPr/>
          </p:nvSpPr>
          <p:spPr>
            <a:xfrm>
              <a:off x="-318625" y="1286300"/>
              <a:ext cx="754000" cy="608225"/>
            </a:xfrm>
            <a:custGeom>
              <a:rect b="b" l="l" r="r" t="t"/>
              <a:pathLst>
                <a:path extrusionOk="0" h="24329" w="30160">
                  <a:moveTo>
                    <a:pt x="24275" y="1"/>
                  </a:moveTo>
                  <a:cubicBezTo>
                    <a:pt x="23409" y="1"/>
                    <a:pt x="22535" y="220"/>
                    <a:pt x="21760" y="605"/>
                  </a:cubicBezTo>
                  <a:cubicBezTo>
                    <a:pt x="20424" y="1260"/>
                    <a:pt x="19367" y="2368"/>
                    <a:pt x="18573" y="3608"/>
                  </a:cubicBezTo>
                  <a:cubicBezTo>
                    <a:pt x="17787" y="4840"/>
                    <a:pt x="17158" y="6280"/>
                    <a:pt x="15918" y="7057"/>
                  </a:cubicBezTo>
                  <a:cubicBezTo>
                    <a:pt x="15207" y="7504"/>
                    <a:pt x="14378" y="7668"/>
                    <a:pt x="13529" y="7668"/>
                  </a:cubicBezTo>
                  <a:cubicBezTo>
                    <a:pt x="12918" y="7668"/>
                    <a:pt x="12296" y="7583"/>
                    <a:pt x="11701" y="7459"/>
                  </a:cubicBezTo>
                  <a:cubicBezTo>
                    <a:pt x="10287" y="7171"/>
                    <a:pt x="8898" y="6656"/>
                    <a:pt x="7458" y="6612"/>
                  </a:cubicBezTo>
                  <a:cubicBezTo>
                    <a:pt x="7403" y="6610"/>
                    <a:pt x="7348" y="6610"/>
                    <a:pt x="7293" y="6610"/>
                  </a:cubicBezTo>
                  <a:cubicBezTo>
                    <a:pt x="5889" y="6610"/>
                    <a:pt x="4385" y="7149"/>
                    <a:pt x="3738" y="8376"/>
                  </a:cubicBezTo>
                  <a:cubicBezTo>
                    <a:pt x="2970" y="8917"/>
                    <a:pt x="1599" y="11738"/>
                    <a:pt x="1005" y="12462"/>
                  </a:cubicBezTo>
                  <a:cubicBezTo>
                    <a:pt x="411" y="13178"/>
                    <a:pt x="1" y="14121"/>
                    <a:pt x="114" y="15047"/>
                  </a:cubicBezTo>
                  <a:cubicBezTo>
                    <a:pt x="289" y="16514"/>
                    <a:pt x="1677" y="17780"/>
                    <a:pt x="1398" y="19229"/>
                  </a:cubicBezTo>
                  <a:cubicBezTo>
                    <a:pt x="1293" y="19840"/>
                    <a:pt x="891" y="20382"/>
                    <a:pt x="900" y="21002"/>
                  </a:cubicBezTo>
                  <a:cubicBezTo>
                    <a:pt x="909" y="21473"/>
                    <a:pt x="1136" y="21910"/>
                    <a:pt x="1433" y="22268"/>
                  </a:cubicBezTo>
                  <a:cubicBezTo>
                    <a:pt x="2402" y="23508"/>
                    <a:pt x="3991" y="24154"/>
                    <a:pt x="5545" y="24294"/>
                  </a:cubicBezTo>
                  <a:cubicBezTo>
                    <a:pt x="5810" y="24317"/>
                    <a:pt x="6076" y="24328"/>
                    <a:pt x="6341" y="24328"/>
                  </a:cubicBezTo>
                  <a:cubicBezTo>
                    <a:pt x="7640" y="24328"/>
                    <a:pt x="8939" y="24067"/>
                    <a:pt x="10208" y="23770"/>
                  </a:cubicBezTo>
                  <a:cubicBezTo>
                    <a:pt x="11134" y="23534"/>
                    <a:pt x="12077" y="23289"/>
                    <a:pt x="12906" y="22818"/>
                  </a:cubicBezTo>
                  <a:cubicBezTo>
                    <a:pt x="13770" y="22338"/>
                    <a:pt x="14539" y="21604"/>
                    <a:pt x="15525" y="21465"/>
                  </a:cubicBezTo>
                  <a:cubicBezTo>
                    <a:pt x="15648" y="21447"/>
                    <a:pt x="15770" y="21438"/>
                    <a:pt x="15890" y="21438"/>
                  </a:cubicBezTo>
                  <a:cubicBezTo>
                    <a:pt x="17183" y="21438"/>
                    <a:pt x="18349" y="22399"/>
                    <a:pt x="19603" y="22870"/>
                  </a:cubicBezTo>
                  <a:cubicBezTo>
                    <a:pt x="20115" y="23062"/>
                    <a:pt x="20667" y="23157"/>
                    <a:pt x="21217" y="23157"/>
                  </a:cubicBezTo>
                  <a:cubicBezTo>
                    <a:pt x="22525" y="23157"/>
                    <a:pt x="23821" y="22616"/>
                    <a:pt x="24528" y="21534"/>
                  </a:cubicBezTo>
                  <a:cubicBezTo>
                    <a:pt x="25776" y="19631"/>
                    <a:pt x="24877" y="16933"/>
                    <a:pt x="25960" y="14942"/>
                  </a:cubicBezTo>
                  <a:cubicBezTo>
                    <a:pt x="26807" y="13379"/>
                    <a:pt x="28710" y="12567"/>
                    <a:pt x="29461" y="10952"/>
                  </a:cubicBezTo>
                  <a:cubicBezTo>
                    <a:pt x="30160" y="9441"/>
                    <a:pt x="29540" y="7442"/>
                    <a:pt x="28099" y="6612"/>
                  </a:cubicBezTo>
                  <a:cubicBezTo>
                    <a:pt x="27619" y="6341"/>
                    <a:pt x="27060" y="6167"/>
                    <a:pt x="26737" y="5730"/>
                  </a:cubicBezTo>
                  <a:cubicBezTo>
                    <a:pt x="25698" y="4351"/>
                    <a:pt x="27916" y="2080"/>
                    <a:pt x="26754" y="806"/>
                  </a:cubicBezTo>
                  <a:cubicBezTo>
                    <a:pt x="26571" y="596"/>
                    <a:pt x="26309" y="456"/>
                    <a:pt x="26047" y="343"/>
                  </a:cubicBezTo>
                  <a:cubicBezTo>
                    <a:pt x="25485" y="109"/>
                    <a:pt x="24882" y="1"/>
                    <a:pt x="242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30"/>
            <p:cNvSpPr/>
            <p:nvPr/>
          </p:nvSpPr>
          <p:spPr>
            <a:xfrm>
              <a:off x="-95300" y="1714450"/>
              <a:ext cx="515625" cy="412900"/>
            </a:xfrm>
            <a:custGeom>
              <a:rect b="b" l="l" r="r" t="t"/>
              <a:pathLst>
                <a:path extrusionOk="0" h="16516" w="20625">
                  <a:moveTo>
                    <a:pt x="3745" y="1"/>
                  </a:moveTo>
                  <a:cubicBezTo>
                    <a:pt x="3147" y="1"/>
                    <a:pt x="2554" y="278"/>
                    <a:pt x="2183" y="802"/>
                  </a:cubicBezTo>
                  <a:lnTo>
                    <a:pt x="611" y="3011"/>
                  </a:lnTo>
                  <a:cubicBezTo>
                    <a:pt x="0" y="3858"/>
                    <a:pt x="201" y="5072"/>
                    <a:pt x="1057" y="5683"/>
                  </a:cubicBezTo>
                  <a:lnTo>
                    <a:pt x="15761" y="16161"/>
                  </a:lnTo>
                  <a:cubicBezTo>
                    <a:pt x="16092" y="16400"/>
                    <a:pt x="16479" y="16515"/>
                    <a:pt x="16865" y="16515"/>
                  </a:cubicBezTo>
                  <a:cubicBezTo>
                    <a:pt x="17465" y="16515"/>
                    <a:pt x="18060" y="16237"/>
                    <a:pt x="18432" y="15716"/>
                  </a:cubicBezTo>
                  <a:lnTo>
                    <a:pt x="20004" y="13507"/>
                  </a:lnTo>
                  <a:cubicBezTo>
                    <a:pt x="20624" y="12642"/>
                    <a:pt x="20423" y="11429"/>
                    <a:pt x="19559" y="10835"/>
                  </a:cubicBezTo>
                  <a:lnTo>
                    <a:pt x="4855" y="357"/>
                  </a:lnTo>
                  <a:cubicBezTo>
                    <a:pt x="4522" y="117"/>
                    <a:pt x="4133" y="1"/>
                    <a:pt x="374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30"/>
            <p:cNvSpPr/>
            <p:nvPr/>
          </p:nvSpPr>
          <p:spPr>
            <a:xfrm>
              <a:off x="185400" y="1906075"/>
              <a:ext cx="162450" cy="173125"/>
            </a:xfrm>
            <a:custGeom>
              <a:rect b="b" l="l" r="r" t="t"/>
              <a:pathLst>
                <a:path extrusionOk="0" h="6925" w="6498">
                  <a:moveTo>
                    <a:pt x="3895" y="0"/>
                  </a:moveTo>
                  <a:cubicBezTo>
                    <a:pt x="3572" y="350"/>
                    <a:pt x="778" y="4104"/>
                    <a:pt x="1" y="5274"/>
                  </a:cubicBezTo>
                  <a:lnTo>
                    <a:pt x="2315" y="6924"/>
                  </a:lnTo>
                  <a:cubicBezTo>
                    <a:pt x="3319" y="5606"/>
                    <a:pt x="4349" y="4314"/>
                    <a:pt x="5406" y="3039"/>
                  </a:cubicBezTo>
                  <a:cubicBezTo>
                    <a:pt x="5755" y="2620"/>
                    <a:pt x="6104" y="2209"/>
                    <a:pt x="6497" y="1851"/>
                  </a:cubicBezTo>
                  <a:lnTo>
                    <a:pt x="389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30"/>
            <p:cNvSpPr/>
            <p:nvPr/>
          </p:nvSpPr>
          <p:spPr>
            <a:xfrm>
              <a:off x="-39425" y="1745400"/>
              <a:ext cx="161350" cy="173350"/>
            </a:xfrm>
            <a:custGeom>
              <a:rect b="b" l="l" r="r" t="t"/>
              <a:pathLst>
                <a:path extrusionOk="0" h="6934" w="6454">
                  <a:moveTo>
                    <a:pt x="3877" y="1"/>
                  </a:moveTo>
                  <a:cubicBezTo>
                    <a:pt x="3231" y="795"/>
                    <a:pt x="559" y="4402"/>
                    <a:pt x="0" y="5283"/>
                  </a:cubicBezTo>
                  <a:lnTo>
                    <a:pt x="2306" y="6934"/>
                  </a:lnTo>
                  <a:cubicBezTo>
                    <a:pt x="3345" y="5572"/>
                    <a:pt x="4410" y="4227"/>
                    <a:pt x="5493" y="2908"/>
                  </a:cubicBezTo>
                  <a:cubicBezTo>
                    <a:pt x="5798" y="2533"/>
                    <a:pt x="6104" y="2166"/>
                    <a:pt x="6453" y="1834"/>
                  </a:cubicBezTo>
                  <a:lnTo>
                    <a:pt x="387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30"/>
            <p:cNvSpPr/>
            <p:nvPr/>
          </p:nvSpPr>
          <p:spPr>
            <a:xfrm>
              <a:off x="-275625" y="1538725"/>
              <a:ext cx="243000" cy="260325"/>
            </a:xfrm>
            <a:custGeom>
              <a:rect b="b" l="l" r="r" t="t"/>
              <a:pathLst>
                <a:path extrusionOk="0" h="10413" w="9720">
                  <a:moveTo>
                    <a:pt x="5675" y="1"/>
                  </a:moveTo>
                  <a:cubicBezTo>
                    <a:pt x="4164" y="1"/>
                    <a:pt x="2581" y="923"/>
                    <a:pt x="2079" y="1108"/>
                  </a:cubicBezTo>
                  <a:cubicBezTo>
                    <a:pt x="132" y="1841"/>
                    <a:pt x="1" y="3160"/>
                    <a:pt x="324" y="5055"/>
                  </a:cubicBezTo>
                  <a:cubicBezTo>
                    <a:pt x="621" y="6801"/>
                    <a:pt x="1442" y="9674"/>
                    <a:pt x="3258" y="10267"/>
                  </a:cubicBezTo>
                  <a:cubicBezTo>
                    <a:pt x="3563" y="10367"/>
                    <a:pt x="3889" y="10413"/>
                    <a:pt x="4225" y="10413"/>
                  </a:cubicBezTo>
                  <a:cubicBezTo>
                    <a:pt x="5513" y="10413"/>
                    <a:pt x="6938" y="9732"/>
                    <a:pt x="7824" y="8748"/>
                  </a:cubicBezTo>
                  <a:cubicBezTo>
                    <a:pt x="9719" y="6635"/>
                    <a:pt x="8086" y="2461"/>
                    <a:pt x="7606" y="750"/>
                  </a:cubicBezTo>
                  <a:cubicBezTo>
                    <a:pt x="7053" y="196"/>
                    <a:pt x="6371" y="1"/>
                    <a:pt x="5675" y="1"/>
                  </a:cubicBezTo>
                  <a:close/>
                </a:path>
              </a:pathLst>
            </a:custGeom>
            <a:solidFill>
              <a:srgbClr val="EFB3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30"/>
            <p:cNvSpPr/>
            <p:nvPr/>
          </p:nvSpPr>
          <p:spPr>
            <a:xfrm>
              <a:off x="-72175" y="1631625"/>
              <a:ext cx="22525" cy="41775"/>
            </a:xfrm>
            <a:custGeom>
              <a:rect b="b" l="l" r="r" t="t"/>
              <a:pathLst>
                <a:path extrusionOk="0" h="1671" w="901">
                  <a:moveTo>
                    <a:pt x="408" y="1"/>
                  </a:moveTo>
                  <a:cubicBezTo>
                    <a:pt x="398" y="1"/>
                    <a:pt x="387" y="1"/>
                    <a:pt x="376" y="3"/>
                  </a:cubicBezTo>
                  <a:cubicBezTo>
                    <a:pt x="158" y="20"/>
                    <a:pt x="1" y="186"/>
                    <a:pt x="27" y="396"/>
                  </a:cubicBezTo>
                  <a:lnTo>
                    <a:pt x="53" y="919"/>
                  </a:lnTo>
                  <a:cubicBezTo>
                    <a:pt x="167" y="1146"/>
                    <a:pt x="175" y="1478"/>
                    <a:pt x="333" y="1670"/>
                  </a:cubicBezTo>
                  <a:cubicBezTo>
                    <a:pt x="883" y="1531"/>
                    <a:pt x="900" y="893"/>
                    <a:pt x="752" y="448"/>
                  </a:cubicBezTo>
                  <a:cubicBezTo>
                    <a:pt x="693" y="248"/>
                    <a:pt x="619" y="1"/>
                    <a:pt x="408" y="1"/>
                  </a:cubicBezTo>
                  <a:close/>
                </a:path>
              </a:pathLst>
            </a:custGeom>
            <a:solidFill>
              <a:srgbClr val="ED9D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30"/>
            <p:cNvSpPr/>
            <p:nvPr/>
          </p:nvSpPr>
          <p:spPr>
            <a:xfrm>
              <a:off x="-199000" y="1659400"/>
              <a:ext cx="20100" cy="69650"/>
            </a:xfrm>
            <a:custGeom>
              <a:rect b="b" l="l" r="r" t="t"/>
              <a:pathLst>
                <a:path extrusionOk="0" h="2786" w="804">
                  <a:moveTo>
                    <a:pt x="385" y="1"/>
                  </a:moveTo>
                  <a:cubicBezTo>
                    <a:pt x="167" y="437"/>
                    <a:pt x="1" y="1380"/>
                    <a:pt x="36" y="1677"/>
                  </a:cubicBezTo>
                  <a:cubicBezTo>
                    <a:pt x="44" y="1904"/>
                    <a:pt x="132" y="2210"/>
                    <a:pt x="280" y="2393"/>
                  </a:cubicBezTo>
                  <a:cubicBezTo>
                    <a:pt x="341" y="2463"/>
                    <a:pt x="411" y="2550"/>
                    <a:pt x="490" y="2594"/>
                  </a:cubicBezTo>
                  <a:cubicBezTo>
                    <a:pt x="586" y="2655"/>
                    <a:pt x="804" y="2786"/>
                    <a:pt x="804" y="2786"/>
                  </a:cubicBezTo>
                  <a:cubicBezTo>
                    <a:pt x="760" y="2533"/>
                    <a:pt x="472" y="262"/>
                    <a:pt x="385" y="1"/>
                  </a:cubicBezTo>
                  <a:close/>
                </a:path>
              </a:pathLst>
            </a:custGeom>
            <a:solidFill>
              <a:srgbClr val="ED9D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30"/>
            <p:cNvSpPr/>
            <p:nvPr/>
          </p:nvSpPr>
          <p:spPr>
            <a:xfrm>
              <a:off x="-661550" y="1997700"/>
              <a:ext cx="199550" cy="116950"/>
            </a:xfrm>
            <a:custGeom>
              <a:rect b="b" l="l" r="r" t="t"/>
              <a:pathLst>
                <a:path extrusionOk="0" h="4678" w="7982">
                  <a:moveTo>
                    <a:pt x="2551" y="1"/>
                  </a:moveTo>
                  <a:cubicBezTo>
                    <a:pt x="2545" y="1"/>
                    <a:pt x="2539" y="1"/>
                    <a:pt x="2533" y="3"/>
                  </a:cubicBezTo>
                  <a:cubicBezTo>
                    <a:pt x="2489" y="20"/>
                    <a:pt x="2437" y="64"/>
                    <a:pt x="2445" y="99"/>
                  </a:cubicBezTo>
                  <a:cubicBezTo>
                    <a:pt x="2445" y="125"/>
                    <a:pt x="2472" y="160"/>
                    <a:pt x="2480" y="177"/>
                  </a:cubicBezTo>
                  <a:cubicBezTo>
                    <a:pt x="2568" y="299"/>
                    <a:pt x="2655" y="422"/>
                    <a:pt x="2760" y="518"/>
                  </a:cubicBezTo>
                  <a:cubicBezTo>
                    <a:pt x="2873" y="614"/>
                    <a:pt x="3004" y="684"/>
                    <a:pt x="3135" y="745"/>
                  </a:cubicBezTo>
                  <a:cubicBezTo>
                    <a:pt x="3353" y="867"/>
                    <a:pt x="3572" y="980"/>
                    <a:pt x="3790" y="1094"/>
                  </a:cubicBezTo>
                  <a:cubicBezTo>
                    <a:pt x="3179" y="1181"/>
                    <a:pt x="2603" y="1269"/>
                    <a:pt x="2498" y="1295"/>
                  </a:cubicBezTo>
                  <a:cubicBezTo>
                    <a:pt x="2306" y="1338"/>
                    <a:pt x="2105" y="1417"/>
                    <a:pt x="1921" y="1487"/>
                  </a:cubicBezTo>
                  <a:cubicBezTo>
                    <a:pt x="1380" y="1731"/>
                    <a:pt x="821" y="1958"/>
                    <a:pt x="341" y="2316"/>
                  </a:cubicBezTo>
                  <a:cubicBezTo>
                    <a:pt x="369" y="2436"/>
                    <a:pt x="493" y="2470"/>
                    <a:pt x="613" y="2470"/>
                  </a:cubicBezTo>
                  <a:cubicBezTo>
                    <a:pt x="642" y="2470"/>
                    <a:pt x="672" y="2468"/>
                    <a:pt x="699" y="2465"/>
                  </a:cubicBezTo>
                  <a:cubicBezTo>
                    <a:pt x="1232" y="2395"/>
                    <a:pt x="1712" y="2142"/>
                    <a:pt x="2227" y="1985"/>
                  </a:cubicBezTo>
                  <a:cubicBezTo>
                    <a:pt x="2517" y="1891"/>
                    <a:pt x="2826" y="1823"/>
                    <a:pt x="3125" y="1823"/>
                  </a:cubicBezTo>
                  <a:cubicBezTo>
                    <a:pt x="3358" y="1823"/>
                    <a:pt x="3584" y="1864"/>
                    <a:pt x="3790" y="1967"/>
                  </a:cubicBezTo>
                  <a:cubicBezTo>
                    <a:pt x="2524" y="2028"/>
                    <a:pt x="1267" y="2395"/>
                    <a:pt x="175" y="3059"/>
                  </a:cubicBezTo>
                  <a:cubicBezTo>
                    <a:pt x="1" y="3172"/>
                    <a:pt x="70" y="3443"/>
                    <a:pt x="271" y="3443"/>
                  </a:cubicBezTo>
                  <a:lnTo>
                    <a:pt x="350" y="3443"/>
                  </a:lnTo>
                  <a:cubicBezTo>
                    <a:pt x="1083" y="3399"/>
                    <a:pt x="1424" y="3172"/>
                    <a:pt x="2122" y="2945"/>
                  </a:cubicBezTo>
                  <a:cubicBezTo>
                    <a:pt x="2430" y="2840"/>
                    <a:pt x="2938" y="2757"/>
                    <a:pt x="3364" y="2757"/>
                  </a:cubicBezTo>
                  <a:cubicBezTo>
                    <a:pt x="3541" y="2757"/>
                    <a:pt x="3705" y="2772"/>
                    <a:pt x="3834" y="2805"/>
                  </a:cubicBezTo>
                  <a:cubicBezTo>
                    <a:pt x="3126" y="2971"/>
                    <a:pt x="2620" y="3207"/>
                    <a:pt x="1913" y="3364"/>
                  </a:cubicBezTo>
                  <a:cubicBezTo>
                    <a:pt x="1485" y="3460"/>
                    <a:pt x="1022" y="3617"/>
                    <a:pt x="524" y="3722"/>
                  </a:cubicBezTo>
                  <a:cubicBezTo>
                    <a:pt x="376" y="3757"/>
                    <a:pt x="332" y="3967"/>
                    <a:pt x="463" y="4054"/>
                  </a:cubicBezTo>
                  <a:cubicBezTo>
                    <a:pt x="542" y="4106"/>
                    <a:pt x="629" y="4141"/>
                    <a:pt x="725" y="4159"/>
                  </a:cubicBezTo>
                  <a:cubicBezTo>
                    <a:pt x="787" y="4172"/>
                    <a:pt x="849" y="4177"/>
                    <a:pt x="911" y="4177"/>
                  </a:cubicBezTo>
                  <a:cubicBezTo>
                    <a:pt x="1061" y="4177"/>
                    <a:pt x="1212" y="4146"/>
                    <a:pt x="1354" y="4115"/>
                  </a:cubicBezTo>
                  <a:cubicBezTo>
                    <a:pt x="2157" y="3958"/>
                    <a:pt x="2943" y="3722"/>
                    <a:pt x="3703" y="3434"/>
                  </a:cubicBezTo>
                  <a:lnTo>
                    <a:pt x="3703" y="3434"/>
                  </a:lnTo>
                  <a:cubicBezTo>
                    <a:pt x="3423" y="3696"/>
                    <a:pt x="2297" y="4098"/>
                    <a:pt x="1790" y="4351"/>
                  </a:cubicBezTo>
                  <a:cubicBezTo>
                    <a:pt x="1677" y="4412"/>
                    <a:pt x="1686" y="4587"/>
                    <a:pt x="1808" y="4630"/>
                  </a:cubicBezTo>
                  <a:cubicBezTo>
                    <a:pt x="1897" y="4660"/>
                    <a:pt x="1990" y="4678"/>
                    <a:pt x="2084" y="4678"/>
                  </a:cubicBezTo>
                  <a:cubicBezTo>
                    <a:pt x="2129" y="4678"/>
                    <a:pt x="2174" y="4674"/>
                    <a:pt x="2218" y="4665"/>
                  </a:cubicBezTo>
                  <a:cubicBezTo>
                    <a:pt x="2445" y="4630"/>
                    <a:pt x="2664" y="4526"/>
                    <a:pt x="2882" y="4412"/>
                  </a:cubicBezTo>
                  <a:cubicBezTo>
                    <a:pt x="3659" y="4054"/>
                    <a:pt x="4497" y="3827"/>
                    <a:pt x="5353" y="3748"/>
                  </a:cubicBezTo>
                  <a:cubicBezTo>
                    <a:pt x="5470" y="3737"/>
                    <a:pt x="5588" y="3728"/>
                    <a:pt x="5705" y="3728"/>
                  </a:cubicBezTo>
                  <a:cubicBezTo>
                    <a:pt x="5850" y="3728"/>
                    <a:pt x="5994" y="3741"/>
                    <a:pt x="6139" y="3775"/>
                  </a:cubicBezTo>
                  <a:cubicBezTo>
                    <a:pt x="6305" y="3818"/>
                    <a:pt x="6462" y="3879"/>
                    <a:pt x="6628" y="3888"/>
                  </a:cubicBezTo>
                  <a:cubicBezTo>
                    <a:pt x="6648" y="3890"/>
                    <a:pt x="6668" y="3890"/>
                    <a:pt x="6688" y="3890"/>
                  </a:cubicBezTo>
                  <a:cubicBezTo>
                    <a:pt x="7006" y="3890"/>
                    <a:pt x="7299" y="3702"/>
                    <a:pt x="7562" y="3521"/>
                  </a:cubicBezTo>
                  <a:cubicBezTo>
                    <a:pt x="7763" y="3390"/>
                    <a:pt x="7981" y="3172"/>
                    <a:pt x="7868" y="2963"/>
                  </a:cubicBezTo>
                  <a:lnTo>
                    <a:pt x="7632" y="2037"/>
                  </a:lnTo>
                  <a:cubicBezTo>
                    <a:pt x="7117" y="1775"/>
                    <a:pt x="6619" y="1504"/>
                    <a:pt x="6104" y="1242"/>
                  </a:cubicBezTo>
                  <a:cubicBezTo>
                    <a:pt x="5929" y="1155"/>
                    <a:pt x="5755" y="1068"/>
                    <a:pt x="5571" y="998"/>
                  </a:cubicBezTo>
                  <a:cubicBezTo>
                    <a:pt x="5292" y="867"/>
                    <a:pt x="4768" y="727"/>
                    <a:pt x="4523" y="657"/>
                  </a:cubicBezTo>
                  <a:cubicBezTo>
                    <a:pt x="3886" y="500"/>
                    <a:pt x="3301" y="221"/>
                    <a:pt x="2672" y="29"/>
                  </a:cubicBezTo>
                  <a:cubicBezTo>
                    <a:pt x="2635" y="21"/>
                    <a:pt x="2591" y="1"/>
                    <a:pt x="2551" y="1"/>
                  </a:cubicBezTo>
                  <a:close/>
                </a:path>
              </a:pathLst>
            </a:custGeom>
            <a:solidFill>
              <a:srgbClr val="EFB3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30"/>
            <p:cNvSpPr/>
            <p:nvPr/>
          </p:nvSpPr>
          <p:spPr>
            <a:xfrm>
              <a:off x="-482775" y="1818850"/>
              <a:ext cx="444475" cy="306225"/>
            </a:xfrm>
            <a:custGeom>
              <a:rect b="b" l="l" r="r" t="t"/>
              <a:pathLst>
                <a:path extrusionOk="0" h="12249" w="17779">
                  <a:moveTo>
                    <a:pt x="15292" y="1"/>
                  </a:moveTo>
                  <a:cubicBezTo>
                    <a:pt x="14773" y="1"/>
                    <a:pt x="14221" y="350"/>
                    <a:pt x="13840" y="756"/>
                  </a:cubicBezTo>
                  <a:cubicBezTo>
                    <a:pt x="13308" y="1306"/>
                    <a:pt x="12923" y="1979"/>
                    <a:pt x="12592" y="2686"/>
                  </a:cubicBezTo>
                  <a:cubicBezTo>
                    <a:pt x="12199" y="3533"/>
                    <a:pt x="11911" y="4441"/>
                    <a:pt x="11535" y="5305"/>
                  </a:cubicBezTo>
                  <a:cubicBezTo>
                    <a:pt x="10976" y="6598"/>
                    <a:pt x="10260" y="7811"/>
                    <a:pt x="9396" y="8929"/>
                  </a:cubicBezTo>
                  <a:cubicBezTo>
                    <a:pt x="9274" y="9077"/>
                    <a:pt x="9143" y="9243"/>
                    <a:pt x="8968" y="9331"/>
                  </a:cubicBezTo>
                  <a:cubicBezTo>
                    <a:pt x="8829" y="9402"/>
                    <a:pt x="8679" y="9426"/>
                    <a:pt x="8526" y="9426"/>
                  </a:cubicBezTo>
                  <a:cubicBezTo>
                    <a:pt x="8380" y="9426"/>
                    <a:pt x="8231" y="9404"/>
                    <a:pt x="8086" y="9383"/>
                  </a:cubicBezTo>
                  <a:cubicBezTo>
                    <a:pt x="6217" y="9131"/>
                    <a:pt x="4330" y="9009"/>
                    <a:pt x="2445" y="9009"/>
                  </a:cubicBezTo>
                  <a:cubicBezTo>
                    <a:pt x="2049" y="9009"/>
                    <a:pt x="1653" y="9015"/>
                    <a:pt x="1258" y="9025"/>
                  </a:cubicBezTo>
                  <a:cubicBezTo>
                    <a:pt x="1005" y="9034"/>
                    <a:pt x="734" y="9051"/>
                    <a:pt x="516" y="9182"/>
                  </a:cubicBezTo>
                  <a:cubicBezTo>
                    <a:pt x="1" y="9488"/>
                    <a:pt x="62" y="10317"/>
                    <a:pt x="490" y="10737"/>
                  </a:cubicBezTo>
                  <a:cubicBezTo>
                    <a:pt x="917" y="11164"/>
                    <a:pt x="1537" y="11295"/>
                    <a:pt x="2131" y="11418"/>
                  </a:cubicBezTo>
                  <a:cubicBezTo>
                    <a:pt x="4035" y="11776"/>
                    <a:pt x="5956" y="12151"/>
                    <a:pt x="7903" y="12238"/>
                  </a:cubicBezTo>
                  <a:cubicBezTo>
                    <a:pt x="8058" y="12244"/>
                    <a:pt x="8214" y="12248"/>
                    <a:pt x="8371" y="12248"/>
                  </a:cubicBezTo>
                  <a:cubicBezTo>
                    <a:pt x="8936" y="12248"/>
                    <a:pt x="9503" y="12195"/>
                    <a:pt x="10016" y="11976"/>
                  </a:cubicBezTo>
                  <a:cubicBezTo>
                    <a:pt x="10740" y="11653"/>
                    <a:pt x="11273" y="11042"/>
                    <a:pt x="11762" y="10431"/>
                  </a:cubicBezTo>
                  <a:cubicBezTo>
                    <a:pt x="12836" y="9104"/>
                    <a:pt x="13840" y="7715"/>
                    <a:pt x="14757" y="6275"/>
                  </a:cubicBezTo>
                  <a:cubicBezTo>
                    <a:pt x="15517" y="5061"/>
                    <a:pt x="17778" y="1289"/>
                    <a:pt x="15822" y="145"/>
                  </a:cubicBezTo>
                  <a:cubicBezTo>
                    <a:pt x="15656" y="45"/>
                    <a:pt x="15476" y="1"/>
                    <a:pt x="1529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30"/>
            <p:cNvSpPr/>
            <p:nvPr/>
          </p:nvSpPr>
          <p:spPr>
            <a:xfrm>
              <a:off x="-189175" y="1803550"/>
              <a:ext cx="139525" cy="50075"/>
            </a:xfrm>
            <a:custGeom>
              <a:rect b="b" l="l" r="r" t="t"/>
              <a:pathLst>
                <a:path extrusionOk="0" h="2003" w="5581">
                  <a:moveTo>
                    <a:pt x="3996" y="0"/>
                  </a:moveTo>
                  <a:cubicBezTo>
                    <a:pt x="2929" y="0"/>
                    <a:pt x="1929" y="565"/>
                    <a:pt x="850" y="565"/>
                  </a:cubicBezTo>
                  <a:cubicBezTo>
                    <a:pt x="774" y="565"/>
                    <a:pt x="697" y="562"/>
                    <a:pt x="621" y="556"/>
                  </a:cubicBezTo>
                  <a:cubicBezTo>
                    <a:pt x="584" y="553"/>
                    <a:pt x="548" y="550"/>
                    <a:pt x="513" y="550"/>
                  </a:cubicBezTo>
                  <a:cubicBezTo>
                    <a:pt x="462" y="550"/>
                    <a:pt x="413" y="555"/>
                    <a:pt x="367" y="565"/>
                  </a:cubicBezTo>
                  <a:cubicBezTo>
                    <a:pt x="236" y="609"/>
                    <a:pt x="140" y="731"/>
                    <a:pt x="97" y="871"/>
                  </a:cubicBezTo>
                  <a:cubicBezTo>
                    <a:pt x="1" y="1185"/>
                    <a:pt x="193" y="1534"/>
                    <a:pt x="472" y="1718"/>
                  </a:cubicBezTo>
                  <a:cubicBezTo>
                    <a:pt x="743" y="1901"/>
                    <a:pt x="1083" y="1945"/>
                    <a:pt x="1415" y="1971"/>
                  </a:cubicBezTo>
                  <a:cubicBezTo>
                    <a:pt x="1649" y="1992"/>
                    <a:pt x="1883" y="2003"/>
                    <a:pt x="2118" y="2003"/>
                  </a:cubicBezTo>
                  <a:cubicBezTo>
                    <a:pt x="2645" y="2003"/>
                    <a:pt x="3171" y="1949"/>
                    <a:pt x="3685" y="1840"/>
                  </a:cubicBezTo>
                  <a:cubicBezTo>
                    <a:pt x="4620" y="1665"/>
                    <a:pt x="5580" y="120"/>
                    <a:pt x="4183" y="6"/>
                  </a:cubicBezTo>
                  <a:cubicBezTo>
                    <a:pt x="4120" y="2"/>
                    <a:pt x="4058" y="0"/>
                    <a:pt x="399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30"/>
            <p:cNvSpPr/>
            <p:nvPr/>
          </p:nvSpPr>
          <p:spPr>
            <a:xfrm>
              <a:off x="78675" y="2097025"/>
              <a:ext cx="870775" cy="442975"/>
            </a:xfrm>
            <a:custGeom>
              <a:rect b="b" l="l" r="r" t="t"/>
              <a:pathLst>
                <a:path extrusionOk="0" h="17719" w="34831">
                  <a:moveTo>
                    <a:pt x="3644" y="1"/>
                  </a:moveTo>
                  <a:cubicBezTo>
                    <a:pt x="2804" y="1"/>
                    <a:pt x="1975" y="158"/>
                    <a:pt x="1205" y="509"/>
                  </a:cubicBezTo>
                  <a:cubicBezTo>
                    <a:pt x="1179" y="518"/>
                    <a:pt x="1162" y="526"/>
                    <a:pt x="1153" y="526"/>
                  </a:cubicBezTo>
                  <a:cubicBezTo>
                    <a:pt x="699" y="736"/>
                    <a:pt x="262" y="1050"/>
                    <a:pt x="131" y="1530"/>
                  </a:cubicBezTo>
                  <a:cubicBezTo>
                    <a:pt x="0" y="2046"/>
                    <a:pt x="280" y="2570"/>
                    <a:pt x="559" y="3015"/>
                  </a:cubicBezTo>
                  <a:cubicBezTo>
                    <a:pt x="4349" y="9013"/>
                    <a:pt x="10522" y="13161"/>
                    <a:pt x="17062" y="15894"/>
                  </a:cubicBezTo>
                  <a:cubicBezTo>
                    <a:pt x="17403" y="16037"/>
                    <a:pt x="17758" y="16187"/>
                    <a:pt x="18122" y="16187"/>
                  </a:cubicBezTo>
                  <a:cubicBezTo>
                    <a:pt x="18158" y="16187"/>
                    <a:pt x="18195" y="16185"/>
                    <a:pt x="18232" y="16182"/>
                  </a:cubicBezTo>
                  <a:cubicBezTo>
                    <a:pt x="18633" y="16156"/>
                    <a:pt x="18991" y="15955"/>
                    <a:pt x="19376" y="15807"/>
                  </a:cubicBezTo>
                  <a:cubicBezTo>
                    <a:pt x="20001" y="15576"/>
                    <a:pt x="20667" y="15504"/>
                    <a:pt x="21338" y="15504"/>
                  </a:cubicBezTo>
                  <a:cubicBezTo>
                    <a:pt x="21735" y="15504"/>
                    <a:pt x="22135" y="15530"/>
                    <a:pt x="22528" y="15562"/>
                  </a:cubicBezTo>
                  <a:cubicBezTo>
                    <a:pt x="26387" y="15868"/>
                    <a:pt x="30159" y="16715"/>
                    <a:pt x="33896" y="17719"/>
                  </a:cubicBezTo>
                  <a:cubicBezTo>
                    <a:pt x="34071" y="17361"/>
                    <a:pt x="34830" y="16269"/>
                    <a:pt x="34708" y="15894"/>
                  </a:cubicBezTo>
                  <a:cubicBezTo>
                    <a:pt x="34595" y="15527"/>
                    <a:pt x="33425" y="15021"/>
                    <a:pt x="33084" y="14846"/>
                  </a:cubicBezTo>
                  <a:cubicBezTo>
                    <a:pt x="31975" y="14235"/>
                    <a:pt x="30770" y="13781"/>
                    <a:pt x="29548" y="13467"/>
                  </a:cubicBezTo>
                  <a:cubicBezTo>
                    <a:pt x="27913" y="13036"/>
                    <a:pt x="26222" y="12844"/>
                    <a:pt x="24531" y="12844"/>
                  </a:cubicBezTo>
                  <a:cubicBezTo>
                    <a:pt x="23648" y="12844"/>
                    <a:pt x="22765" y="12896"/>
                    <a:pt x="21890" y="12995"/>
                  </a:cubicBezTo>
                  <a:cubicBezTo>
                    <a:pt x="21374" y="13053"/>
                    <a:pt x="20839" y="13122"/>
                    <a:pt x="20317" y="13122"/>
                  </a:cubicBezTo>
                  <a:cubicBezTo>
                    <a:pt x="19735" y="13122"/>
                    <a:pt x="19170" y="13036"/>
                    <a:pt x="18668" y="12751"/>
                  </a:cubicBezTo>
                  <a:cubicBezTo>
                    <a:pt x="18136" y="12462"/>
                    <a:pt x="17725" y="11965"/>
                    <a:pt x="17350" y="11502"/>
                  </a:cubicBezTo>
                  <a:cubicBezTo>
                    <a:pt x="15961" y="9799"/>
                    <a:pt x="14564" y="8079"/>
                    <a:pt x="13176" y="6377"/>
                  </a:cubicBezTo>
                  <a:cubicBezTo>
                    <a:pt x="11657" y="4517"/>
                    <a:pt x="10103" y="2613"/>
                    <a:pt x="8068" y="1347"/>
                  </a:cubicBezTo>
                  <a:cubicBezTo>
                    <a:pt x="6757" y="528"/>
                    <a:pt x="5183" y="1"/>
                    <a:pt x="36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30"/>
            <p:cNvSpPr/>
            <p:nvPr/>
          </p:nvSpPr>
          <p:spPr>
            <a:xfrm>
              <a:off x="-245925" y="1819650"/>
              <a:ext cx="1078375" cy="721475"/>
            </a:xfrm>
            <a:custGeom>
              <a:rect b="b" l="l" r="r" t="t"/>
              <a:pathLst>
                <a:path extrusionOk="0" h="28859" w="43135">
                  <a:moveTo>
                    <a:pt x="7284" y="1"/>
                  </a:moveTo>
                  <a:cubicBezTo>
                    <a:pt x="5826" y="1"/>
                    <a:pt x="4251" y="573"/>
                    <a:pt x="2742" y="1074"/>
                  </a:cubicBezTo>
                  <a:cubicBezTo>
                    <a:pt x="0" y="1973"/>
                    <a:pt x="1581" y="4147"/>
                    <a:pt x="1886" y="6443"/>
                  </a:cubicBezTo>
                  <a:cubicBezTo>
                    <a:pt x="1974" y="7107"/>
                    <a:pt x="2698" y="8949"/>
                    <a:pt x="3187" y="9412"/>
                  </a:cubicBezTo>
                  <a:cubicBezTo>
                    <a:pt x="3528" y="9727"/>
                    <a:pt x="3982" y="9866"/>
                    <a:pt x="4436" y="9989"/>
                  </a:cubicBezTo>
                  <a:cubicBezTo>
                    <a:pt x="8418" y="11115"/>
                    <a:pt x="12714" y="11988"/>
                    <a:pt x="15805" y="14695"/>
                  </a:cubicBezTo>
                  <a:cubicBezTo>
                    <a:pt x="15831" y="14721"/>
                    <a:pt x="15857" y="14765"/>
                    <a:pt x="15883" y="14800"/>
                  </a:cubicBezTo>
                  <a:cubicBezTo>
                    <a:pt x="17813" y="17332"/>
                    <a:pt x="25042" y="27679"/>
                    <a:pt x="26317" y="28386"/>
                  </a:cubicBezTo>
                  <a:cubicBezTo>
                    <a:pt x="26909" y="28712"/>
                    <a:pt x="27560" y="28859"/>
                    <a:pt x="28218" y="28859"/>
                  </a:cubicBezTo>
                  <a:cubicBezTo>
                    <a:pt x="29306" y="28859"/>
                    <a:pt x="30414" y="28456"/>
                    <a:pt x="31312" y="27792"/>
                  </a:cubicBezTo>
                  <a:cubicBezTo>
                    <a:pt x="34927" y="25103"/>
                    <a:pt x="38550" y="22431"/>
                    <a:pt x="42165" y="19742"/>
                  </a:cubicBezTo>
                  <a:cubicBezTo>
                    <a:pt x="42619" y="19410"/>
                    <a:pt x="43117" y="18991"/>
                    <a:pt x="43126" y="18423"/>
                  </a:cubicBezTo>
                  <a:cubicBezTo>
                    <a:pt x="43134" y="17864"/>
                    <a:pt x="42602" y="17419"/>
                    <a:pt x="42052" y="17314"/>
                  </a:cubicBezTo>
                  <a:cubicBezTo>
                    <a:pt x="41919" y="17287"/>
                    <a:pt x="41785" y="17276"/>
                    <a:pt x="41652" y="17276"/>
                  </a:cubicBezTo>
                  <a:cubicBezTo>
                    <a:pt x="41224" y="17276"/>
                    <a:pt x="40796" y="17395"/>
                    <a:pt x="40384" y="17515"/>
                  </a:cubicBezTo>
                  <a:cubicBezTo>
                    <a:pt x="38498" y="18057"/>
                    <a:pt x="36577" y="18598"/>
                    <a:pt x="34892" y="19611"/>
                  </a:cubicBezTo>
                  <a:cubicBezTo>
                    <a:pt x="32866" y="20851"/>
                    <a:pt x="31259" y="22702"/>
                    <a:pt x="29190" y="23872"/>
                  </a:cubicBezTo>
                  <a:cubicBezTo>
                    <a:pt x="29077" y="23931"/>
                    <a:pt x="28965" y="23986"/>
                    <a:pt x="28848" y="23986"/>
                  </a:cubicBezTo>
                  <a:cubicBezTo>
                    <a:pt x="28811" y="23986"/>
                    <a:pt x="28774" y="23980"/>
                    <a:pt x="28736" y="23968"/>
                  </a:cubicBezTo>
                  <a:cubicBezTo>
                    <a:pt x="28587" y="23915"/>
                    <a:pt x="28509" y="23758"/>
                    <a:pt x="28439" y="23610"/>
                  </a:cubicBezTo>
                  <a:cubicBezTo>
                    <a:pt x="27252" y="20859"/>
                    <a:pt x="26326" y="17987"/>
                    <a:pt x="25680" y="15053"/>
                  </a:cubicBezTo>
                  <a:cubicBezTo>
                    <a:pt x="25313" y="13368"/>
                    <a:pt x="24981" y="11639"/>
                    <a:pt x="24091" y="10163"/>
                  </a:cubicBezTo>
                  <a:cubicBezTo>
                    <a:pt x="22065" y="6854"/>
                    <a:pt x="16800" y="5963"/>
                    <a:pt x="14067" y="5631"/>
                  </a:cubicBezTo>
                  <a:cubicBezTo>
                    <a:pt x="12958" y="5099"/>
                    <a:pt x="12050" y="4365"/>
                    <a:pt x="11561" y="3230"/>
                  </a:cubicBezTo>
                  <a:cubicBezTo>
                    <a:pt x="10474" y="754"/>
                    <a:pt x="8956" y="1"/>
                    <a:pt x="728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30"/>
            <p:cNvSpPr/>
            <p:nvPr/>
          </p:nvSpPr>
          <p:spPr>
            <a:xfrm>
              <a:off x="-73700" y="1819150"/>
              <a:ext cx="254775" cy="230800"/>
            </a:xfrm>
            <a:custGeom>
              <a:rect b="b" l="l" r="r" t="t"/>
              <a:pathLst>
                <a:path extrusionOk="0" h="9232" w="10191">
                  <a:moveTo>
                    <a:pt x="1141" y="1"/>
                  </a:moveTo>
                  <a:cubicBezTo>
                    <a:pt x="851" y="1"/>
                    <a:pt x="606" y="136"/>
                    <a:pt x="385" y="552"/>
                  </a:cubicBezTo>
                  <a:cubicBezTo>
                    <a:pt x="36" y="1233"/>
                    <a:pt x="1" y="2168"/>
                    <a:pt x="53" y="2910"/>
                  </a:cubicBezTo>
                  <a:cubicBezTo>
                    <a:pt x="193" y="4508"/>
                    <a:pt x="1013" y="6071"/>
                    <a:pt x="2358" y="6952"/>
                  </a:cubicBezTo>
                  <a:cubicBezTo>
                    <a:pt x="3188" y="7494"/>
                    <a:pt x="4148" y="7799"/>
                    <a:pt x="5109" y="8088"/>
                  </a:cubicBezTo>
                  <a:cubicBezTo>
                    <a:pt x="6680" y="8533"/>
                    <a:pt x="8269" y="8917"/>
                    <a:pt x="9876" y="9231"/>
                  </a:cubicBezTo>
                  <a:cubicBezTo>
                    <a:pt x="9989" y="8961"/>
                    <a:pt x="10086" y="8690"/>
                    <a:pt x="10190" y="8402"/>
                  </a:cubicBezTo>
                  <a:cubicBezTo>
                    <a:pt x="9073" y="7895"/>
                    <a:pt x="7850" y="7651"/>
                    <a:pt x="6645" y="7319"/>
                  </a:cubicBezTo>
                  <a:cubicBezTo>
                    <a:pt x="5458" y="6996"/>
                    <a:pt x="4253" y="6577"/>
                    <a:pt x="3284" y="5809"/>
                  </a:cubicBezTo>
                  <a:cubicBezTo>
                    <a:pt x="2323" y="5031"/>
                    <a:pt x="1625" y="3827"/>
                    <a:pt x="1747" y="2595"/>
                  </a:cubicBezTo>
                  <a:cubicBezTo>
                    <a:pt x="1825" y="1810"/>
                    <a:pt x="2218" y="1067"/>
                    <a:pt x="2227" y="281"/>
                  </a:cubicBezTo>
                  <a:cubicBezTo>
                    <a:pt x="1801" y="151"/>
                    <a:pt x="1447"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30"/>
            <p:cNvSpPr/>
            <p:nvPr/>
          </p:nvSpPr>
          <p:spPr>
            <a:xfrm>
              <a:off x="-416400" y="2277800"/>
              <a:ext cx="87325" cy="27050"/>
            </a:xfrm>
            <a:custGeom>
              <a:rect b="b" l="l" r="r" t="t"/>
              <a:pathLst>
                <a:path extrusionOk="0" h="1082" w="3493">
                  <a:moveTo>
                    <a:pt x="3255" y="1"/>
                  </a:moveTo>
                  <a:cubicBezTo>
                    <a:pt x="2953" y="1"/>
                    <a:pt x="2660" y="101"/>
                    <a:pt x="2366" y="185"/>
                  </a:cubicBezTo>
                  <a:cubicBezTo>
                    <a:pt x="1659" y="385"/>
                    <a:pt x="926" y="455"/>
                    <a:pt x="218" y="621"/>
                  </a:cubicBezTo>
                  <a:cubicBezTo>
                    <a:pt x="157" y="630"/>
                    <a:pt x="105" y="647"/>
                    <a:pt x="61" y="691"/>
                  </a:cubicBezTo>
                  <a:cubicBezTo>
                    <a:pt x="18" y="717"/>
                    <a:pt x="0" y="787"/>
                    <a:pt x="26" y="839"/>
                  </a:cubicBezTo>
                  <a:cubicBezTo>
                    <a:pt x="52" y="866"/>
                    <a:pt x="70" y="883"/>
                    <a:pt x="105" y="892"/>
                  </a:cubicBezTo>
                  <a:cubicBezTo>
                    <a:pt x="262" y="962"/>
                    <a:pt x="410" y="1023"/>
                    <a:pt x="576" y="1058"/>
                  </a:cubicBezTo>
                  <a:cubicBezTo>
                    <a:pt x="659" y="1075"/>
                    <a:pt x="740" y="1082"/>
                    <a:pt x="821" y="1082"/>
                  </a:cubicBezTo>
                  <a:cubicBezTo>
                    <a:pt x="902" y="1082"/>
                    <a:pt x="982" y="1075"/>
                    <a:pt x="1065" y="1066"/>
                  </a:cubicBezTo>
                  <a:cubicBezTo>
                    <a:pt x="1677" y="1040"/>
                    <a:pt x="2279" y="1014"/>
                    <a:pt x="2890" y="979"/>
                  </a:cubicBezTo>
                  <a:cubicBezTo>
                    <a:pt x="2960" y="979"/>
                    <a:pt x="3021" y="970"/>
                    <a:pt x="3082" y="935"/>
                  </a:cubicBezTo>
                  <a:cubicBezTo>
                    <a:pt x="3187" y="874"/>
                    <a:pt x="3493" y="586"/>
                    <a:pt x="3292" y="1"/>
                  </a:cubicBezTo>
                  <a:cubicBezTo>
                    <a:pt x="3279" y="1"/>
                    <a:pt x="3267" y="1"/>
                    <a:pt x="3255" y="1"/>
                  </a:cubicBezTo>
                  <a:close/>
                </a:path>
              </a:pathLst>
            </a:custGeom>
            <a:solidFill>
              <a:srgbClr val="ED9D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30"/>
            <p:cNvSpPr/>
            <p:nvPr/>
          </p:nvSpPr>
          <p:spPr>
            <a:xfrm>
              <a:off x="-435400" y="2271475"/>
              <a:ext cx="198000" cy="150725"/>
            </a:xfrm>
            <a:custGeom>
              <a:rect b="b" l="l" r="r" t="t"/>
              <a:pathLst>
                <a:path extrusionOk="0" h="6029" w="7920">
                  <a:moveTo>
                    <a:pt x="6916" y="1"/>
                  </a:moveTo>
                  <a:lnTo>
                    <a:pt x="4977" y="97"/>
                  </a:lnTo>
                  <a:cubicBezTo>
                    <a:pt x="4654" y="114"/>
                    <a:pt x="4305" y="132"/>
                    <a:pt x="4008" y="272"/>
                  </a:cubicBezTo>
                  <a:cubicBezTo>
                    <a:pt x="3659" y="438"/>
                    <a:pt x="1694" y="2044"/>
                    <a:pt x="1511" y="2210"/>
                  </a:cubicBezTo>
                  <a:cubicBezTo>
                    <a:pt x="1336" y="2359"/>
                    <a:pt x="1205" y="2542"/>
                    <a:pt x="1066" y="2734"/>
                  </a:cubicBezTo>
                  <a:cubicBezTo>
                    <a:pt x="673" y="3267"/>
                    <a:pt x="262" y="3808"/>
                    <a:pt x="0" y="4437"/>
                  </a:cubicBezTo>
                  <a:cubicBezTo>
                    <a:pt x="39" y="4475"/>
                    <a:pt x="86" y="4490"/>
                    <a:pt x="137" y="4490"/>
                  </a:cubicBezTo>
                  <a:cubicBezTo>
                    <a:pt x="236" y="4490"/>
                    <a:pt x="350" y="4430"/>
                    <a:pt x="437" y="4367"/>
                  </a:cubicBezTo>
                  <a:cubicBezTo>
                    <a:pt x="917" y="4000"/>
                    <a:pt x="1249" y="3485"/>
                    <a:pt x="1651" y="3022"/>
                  </a:cubicBezTo>
                  <a:cubicBezTo>
                    <a:pt x="2052" y="2577"/>
                    <a:pt x="2567" y="2166"/>
                    <a:pt x="3170" y="2132"/>
                  </a:cubicBezTo>
                  <a:lnTo>
                    <a:pt x="3170" y="2132"/>
                  </a:lnTo>
                  <a:cubicBezTo>
                    <a:pt x="1965" y="2909"/>
                    <a:pt x="961" y="3983"/>
                    <a:pt x="280" y="5240"/>
                  </a:cubicBezTo>
                  <a:cubicBezTo>
                    <a:pt x="188" y="5410"/>
                    <a:pt x="314" y="5585"/>
                    <a:pt x="476" y="5585"/>
                  </a:cubicBezTo>
                  <a:cubicBezTo>
                    <a:pt x="514" y="5585"/>
                    <a:pt x="554" y="5576"/>
                    <a:pt x="594" y="5554"/>
                  </a:cubicBezTo>
                  <a:cubicBezTo>
                    <a:pt x="612" y="5546"/>
                    <a:pt x="638" y="5528"/>
                    <a:pt x="673" y="5511"/>
                  </a:cubicBezTo>
                  <a:cubicBezTo>
                    <a:pt x="1354" y="5057"/>
                    <a:pt x="1563" y="4637"/>
                    <a:pt x="2096" y="4018"/>
                  </a:cubicBezTo>
                  <a:cubicBezTo>
                    <a:pt x="2437" y="3625"/>
                    <a:pt x="3187" y="3048"/>
                    <a:pt x="3694" y="2909"/>
                  </a:cubicBezTo>
                  <a:lnTo>
                    <a:pt x="3694" y="2909"/>
                  </a:lnTo>
                  <a:cubicBezTo>
                    <a:pt x="3100" y="3459"/>
                    <a:pt x="2742" y="3974"/>
                    <a:pt x="2140" y="4533"/>
                  </a:cubicBezTo>
                  <a:cubicBezTo>
                    <a:pt x="1790" y="4873"/>
                    <a:pt x="1415" y="5284"/>
                    <a:pt x="996" y="5668"/>
                  </a:cubicBezTo>
                  <a:cubicBezTo>
                    <a:pt x="865" y="5790"/>
                    <a:pt x="943" y="6017"/>
                    <a:pt x="1118" y="6026"/>
                  </a:cubicBezTo>
                  <a:cubicBezTo>
                    <a:pt x="1136" y="6027"/>
                    <a:pt x="1154" y="6028"/>
                    <a:pt x="1172" y="6028"/>
                  </a:cubicBezTo>
                  <a:cubicBezTo>
                    <a:pt x="1259" y="6028"/>
                    <a:pt x="1346" y="6011"/>
                    <a:pt x="1432" y="5982"/>
                  </a:cubicBezTo>
                  <a:cubicBezTo>
                    <a:pt x="1659" y="5904"/>
                    <a:pt x="1851" y="5738"/>
                    <a:pt x="2026" y="5580"/>
                  </a:cubicBezTo>
                  <a:cubicBezTo>
                    <a:pt x="2698" y="4952"/>
                    <a:pt x="3336" y="4288"/>
                    <a:pt x="3912" y="3581"/>
                  </a:cubicBezTo>
                  <a:lnTo>
                    <a:pt x="3912" y="3581"/>
                  </a:lnTo>
                  <a:cubicBezTo>
                    <a:pt x="3781" y="3991"/>
                    <a:pt x="2925" y="5030"/>
                    <a:pt x="2576" y="5572"/>
                  </a:cubicBezTo>
                  <a:cubicBezTo>
                    <a:pt x="2493" y="5696"/>
                    <a:pt x="2591" y="5844"/>
                    <a:pt x="2728" y="5844"/>
                  </a:cubicBezTo>
                  <a:cubicBezTo>
                    <a:pt x="2736" y="5844"/>
                    <a:pt x="2743" y="5843"/>
                    <a:pt x="2751" y="5842"/>
                  </a:cubicBezTo>
                  <a:cubicBezTo>
                    <a:pt x="2908" y="5816"/>
                    <a:pt x="3056" y="5746"/>
                    <a:pt x="3179" y="5642"/>
                  </a:cubicBezTo>
                  <a:cubicBezTo>
                    <a:pt x="3388" y="5484"/>
                    <a:pt x="3528" y="5249"/>
                    <a:pt x="3685" y="5030"/>
                  </a:cubicBezTo>
                  <a:cubicBezTo>
                    <a:pt x="4226" y="4236"/>
                    <a:pt x="4916" y="3546"/>
                    <a:pt x="5702" y="2978"/>
                  </a:cubicBezTo>
                  <a:cubicBezTo>
                    <a:pt x="5938" y="2804"/>
                    <a:pt x="6191" y="2647"/>
                    <a:pt x="6479" y="2559"/>
                  </a:cubicBezTo>
                  <a:cubicBezTo>
                    <a:pt x="6663" y="2498"/>
                    <a:pt x="6855" y="2481"/>
                    <a:pt x="7021" y="2393"/>
                  </a:cubicBezTo>
                  <a:cubicBezTo>
                    <a:pt x="7370" y="2219"/>
                    <a:pt x="7553" y="1843"/>
                    <a:pt x="7719" y="1494"/>
                  </a:cubicBezTo>
                  <a:cubicBezTo>
                    <a:pt x="7833" y="1258"/>
                    <a:pt x="7920" y="918"/>
                    <a:pt x="7684" y="787"/>
                  </a:cubicBezTo>
                  <a:lnTo>
                    <a:pt x="6916" y="1"/>
                  </a:lnTo>
                  <a:close/>
                </a:path>
              </a:pathLst>
            </a:custGeom>
            <a:solidFill>
              <a:srgbClr val="EFB3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30"/>
            <p:cNvSpPr/>
            <p:nvPr/>
          </p:nvSpPr>
          <p:spPr>
            <a:xfrm>
              <a:off x="-265350" y="1832500"/>
              <a:ext cx="308025" cy="479525"/>
            </a:xfrm>
            <a:custGeom>
              <a:rect b="b" l="l" r="r" t="t"/>
              <a:pathLst>
                <a:path extrusionOk="0" h="19181" w="12321">
                  <a:moveTo>
                    <a:pt x="9843" y="0"/>
                  </a:moveTo>
                  <a:cubicBezTo>
                    <a:pt x="9053" y="0"/>
                    <a:pt x="8520" y="864"/>
                    <a:pt x="8330" y="1651"/>
                  </a:cubicBezTo>
                  <a:cubicBezTo>
                    <a:pt x="8112" y="2542"/>
                    <a:pt x="8112" y="3432"/>
                    <a:pt x="8190" y="4332"/>
                  </a:cubicBezTo>
                  <a:cubicBezTo>
                    <a:pt x="8321" y="5772"/>
                    <a:pt x="8679" y="7222"/>
                    <a:pt x="8775" y="8680"/>
                  </a:cubicBezTo>
                  <a:cubicBezTo>
                    <a:pt x="8863" y="9902"/>
                    <a:pt x="8758" y="11134"/>
                    <a:pt x="8601" y="12347"/>
                  </a:cubicBezTo>
                  <a:cubicBezTo>
                    <a:pt x="8583" y="12539"/>
                    <a:pt x="8548" y="12749"/>
                    <a:pt x="8435" y="12915"/>
                  </a:cubicBezTo>
                  <a:cubicBezTo>
                    <a:pt x="8295" y="13133"/>
                    <a:pt x="8033" y="13238"/>
                    <a:pt x="7798" y="13334"/>
                  </a:cubicBezTo>
                  <a:cubicBezTo>
                    <a:pt x="5274" y="14399"/>
                    <a:pt x="2829" y="15665"/>
                    <a:pt x="507" y="17115"/>
                  </a:cubicBezTo>
                  <a:cubicBezTo>
                    <a:pt x="297" y="17246"/>
                    <a:pt x="79" y="17394"/>
                    <a:pt x="35" y="17630"/>
                  </a:cubicBezTo>
                  <a:cubicBezTo>
                    <a:pt x="0" y="17787"/>
                    <a:pt x="70" y="17962"/>
                    <a:pt x="131" y="18119"/>
                  </a:cubicBezTo>
                  <a:cubicBezTo>
                    <a:pt x="297" y="18529"/>
                    <a:pt x="524" y="18983"/>
                    <a:pt x="952" y="19132"/>
                  </a:cubicBezTo>
                  <a:cubicBezTo>
                    <a:pt x="1051" y="19167"/>
                    <a:pt x="1155" y="19181"/>
                    <a:pt x="1260" y="19181"/>
                  </a:cubicBezTo>
                  <a:cubicBezTo>
                    <a:pt x="1496" y="19181"/>
                    <a:pt x="1741" y="19108"/>
                    <a:pt x="1965" y="19036"/>
                  </a:cubicBezTo>
                  <a:cubicBezTo>
                    <a:pt x="4418" y="18267"/>
                    <a:pt x="6881" y="17455"/>
                    <a:pt x="9151" y="16233"/>
                  </a:cubicBezTo>
                  <a:cubicBezTo>
                    <a:pt x="9823" y="15866"/>
                    <a:pt x="10487" y="15456"/>
                    <a:pt x="10950" y="14844"/>
                  </a:cubicBezTo>
                  <a:cubicBezTo>
                    <a:pt x="11482" y="14111"/>
                    <a:pt x="11657" y="13185"/>
                    <a:pt x="11797" y="12286"/>
                  </a:cubicBezTo>
                  <a:cubicBezTo>
                    <a:pt x="12120" y="10191"/>
                    <a:pt x="12312" y="8077"/>
                    <a:pt x="12312" y="5947"/>
                  </a:cubicBezTo>
                  <a:cubicBezTo>
                    <a:pt x="12321" y="4166"/>
                    <a:pt x="12277" y="2009"/>
                    <a:pt x="11002" y="612"/>
                  </a:cubicBezTo>
                  <a:cubicBezTo>
                    <a:pt x="10705" y="280"/>
                    <a:pt x="10304" y="9"/>
                    <a:pt x="9867" y="1"/>
                  </a:cubicBezTo>
                  <a:cubicBezTo>
                    <a:pt x="9859" y="1"/>
                    <a:pt x="9851" y="0"/>
                    <a:pt x="984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30"/>
            <p:cNvSpPr/>
            <p:nvPr/>
          </p:nvSpPr>
          <p:spPr>
            <a:xfrm>
              <a:off x="-282175" y="1609200"/>
              <a:ext cx="177075" cy="87225"/>
            </a:xfrm>
            <a:custGeom>
              <a:rect b="b" l="l" r="r" t="t"/>
              <a:pathLst>
                <a:path extrusionOk="0" h="3489" w="7083">
                  <a:moveTo>
                    <a:pt x="1162" y="0"/>
                  </a:moveTo>
                  <a:cubicBezTo>
                    <a:pt x="630" y="367"/>
                    <a:pt x="193" y="891"/>
                    <a:pt x="1" y="1502"/>
                  </a:cubicBezTo>
                  <a:cubicBezTo>
                    <a:pt x="1284" y="2096"/>
                    <a:pt x="2577" y="2698"/>
                    <a:pt x="3852" y="3301"/>
                  </a:cubicBezTo>
                  <a:cubicBezTo>
                    <a:pt x="3979" y="3269"/>
                    <a:pt x="4108" y="3256"/>
                    <a:pt x="4239" y="3256"/>
                  </a:cubicBezTo>
                  <a:cubicBezTo>
                    <a:pt x="4755" y="3256"/>
                    <a:pt x="5295" y="3456"/>
                    <a:pt x="5825" y="3484"/>
                  </a:cubicBezTo>
                  <a:cubicBezTo>
                    <a:pt x="5869" y="3487"/>
                    <a:pt x="5914" y="3488"/>
                    <a:pt x="5958" y="3488"/>
                  </a:cubicBezTo>
                  <a:cubicBezTo>
                    <a:pt x="6348" y="3488"/>
                    <a:pt x="6729" y="3386"/>
                    <a:pt x="7082" y="3214"/>
                  </a:cubicBezTo>
                  <a:cubicBezTo>
                    <a:pt x="5109" y="2140"/>
                    <a:pt x="3144" y="1074"/>
                    <a:pt x="116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30"/>
            <p:cNvSpPr/>
            <p:nvPr/>
          </p:nvSpPr>
          <p:spPr>
            <a:xfrm>
              <a:off x="-239375" y="1594125"/>
              <a:ext cx="156325" cy="86900"/>
            </a:xfrm>
            <a:custGeom>
              <a:rect b="b" l="l" r="r" t="t"/>
              <a:pathLst>
                <a:path extrusionOk="0" h="3476" w="6253">
                  <a:moveTo>
                    <a:pt x="839" y="1"/>
                  </a:moveTo>
                  <a:cubicBezTo>
                    <a:pt x="542" y="79"/>
                    <a:pt x="262" y="175"/>
                    <a:pt x="0" y="306"/>
                  </a:cubicBezTo>
                  <a:cubicBezTo>
                    <a:pt x="236" y="498"/>
                    <a:pt x="716" y="656"/>
                    <a:pt x="917" y="769"/>
                  </a:cubicBezTo>
                  <a:cubicBezTo>
                    <a:pt x="1284" y="953"/>
                    <a:pt x="1659" y="1162"/>
                    <a:pt x="2026" y="1372"/>
                  </a:cubicBezTo>
                  <a:cubicBezTo>
                    <a:pt x="3310" y="2070"/>
                    <a:pt x="4584" y="2777"/>
                    <a:pt x="5859" y="3476"/>
                  </a:cubicBezTo>
                  <a:cubicBezTo>
                    <a:pt x="6016" y="3345"/>
                    <a:pt x="6147" y="3205"/>
                    <a:pt x="6252" y="3039"/>
                  </a:cubicBezTo>
                  <a:cubicBezTo>
                    <a:pt x="5056" y="2358"/>
                    <a:pt x="3851" y="1686"/>
                    <a:pt x="2637" y="1005"/>
                  </a:cubicBezTo>
                  <a:cubicBezTo>
                    <a:pt x="2087" y="691"/>
                    <a:pt x="1528" y="376"/>
                    <a:pt x="970" y="71"/>
                  </a:cubicBezTo>
                  <a:cubicBezTo>
                    <a:pt x="943" y="44"/>
                    <a:pt x="891" y="27"/>
                    <a:pt x="83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30"/>
            <p:cNvSpPr/>
            <p:nvPr/>
          </p:nvSpPr>
          <p:spPr>
            <a:xfrm>
              <a:off x="-182850" y="1587725"/>
              <a:ext cx="111575" cy="60575"/>
            </a:xfrm>
            <a:custGeom>
              <a:rect b="b" l="l" r="r" t="t"/>
              <a:pathLst>
                <a:path extrusionOk="0" h="2423" w="4463">
                  <a:moveTo>
                    <a:pt x="394" y="0"/>
                  </a:moveTo>
                  <a:cubicBezTo>
                    <a:pt x="257" y="0"/>
                    <a:pt x="125" y="4"/>
                    <a:pt x="1" y="12"/>
                  </a:cubicBezTo>
                  <a:cubicBezTo>
                    <a:pt x="350" y="204"/>
                    <a:pt x="699" y="396"/>
                    <a:pt x="1049" y="589"/>
                  </a:cubicBezTo>
                  <a:cubicBezTo>
                    <a:pt x="2166" y="1200"/>
                    <a:pt x="3284" y="1811"/>
                    <a:pt x="4393" y="2422"/>
                  </a:cubicBezTo>
                  <a:cubicBezTo>
                    <a:pt x="4463" y="2178"/>
                    <a:pt x="4463" y="1977"/>
                    <a:pt x="4428" y="1767"/>
                  </a:cubicBezTo>
                  <a:cubicBezTo>
                    <a:pt x="3511" y="1252"/>
                    <a:pt x="2585" y="728"/>
                    <a:pt x="1669" y="222"/>
                  </a:cubicBezTo>
                  <a:lnTo>
                    <a:pt x="1372" y="56"/>
                  </a:lnTo>
                  <a:cubicBezTo>
                    <a:pt x="1034" y="20"/>
                    <a:pt x="701" y="0"/>
                    <a:pt x="39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30"/>
            <p:cNvSpPr/>
            <p:nvPr/>
          </p:nvSpPr>
          <p:spPr>
            <a:xfrm>
              <a:off x="-288275" y="1583000"/>
              <a:ext cx="250625" cy="135800"/>
            </a:xfrm>
            <a:custGeom>
              <a:rect b="b" l="l" r="r" t="t"/>
              <a:pathLst>
                <a:path extrusionOk="0" fill="none" h="5432" w="10025">
                  <a:moveTo>
                    <a:pt x="3781" y="245"/>
                  </a:moveTo>
                  <a:cubicBezTo>
                    <a:pt x="2978" y="350"/>
                    <a:pt x="2183" y="551"/>
                    <a:pt x="1511" y="978"/>
                  </a:cubicBezTo>
                  <a:cubicBezTo>
                    <a:pt x="830" y="1398"/>
                    <a:pt x="280" y="2079"/>
                    <a:pt x="158" y="2873"/>
                  </a:cubicBezTo>
                  <a:cubicBezTo>
                    <a:pt x="0" y="3842"/>
                    <a:pt x="594" y="4881"/>
                    <a:pt x="1494" y="5266"/>
                  </a:cubicBezTo>
                  <a:cubicBezTo>
                    <a:pt x="1756" y="5370"/>
                    <a:pt x="2044" y="5432"/>
                    <a:pt x="2323" y="5370"/>
                  </a:cubicBezTo>
                  <a:cubicBezTo>
                    <a:pt x="2952" y="5257"/>
                    <a:pt x="3345" y="4611"/>
                    <a:pt x="3930" y="4392"/>
                  </a:cubicBezTo>
                  <a:cubicBezTo>
                    <a:pt x="4611" y="4139"/>
                    <a:pt x="5353" y="4489"/>
                    <a:pt x="6069" y="4532"/>
                  </a:cubicBezTo>
                  <a:cubicBezTo>
                    <a:pt x="6942" y="4576"/>
                    <a:pt x="7833" y="4122"/>
                    <a:pt x="8287" y="3362"/>
                  </a:cubicBezTo>
                  <a:cubicBezTo>
                    <a:pt x="10024" y="551"/>
                    <a:pt x="5501" y="0"/>
                    <a:pt x="3781" y="245"/>
                  </a:cubicBezTo>
                  <a:close/>
                </a:path>
              </a:pathLst>
            </a:custGeom>
            <a:solidFill>
              <a:schemeClr val="accent5"/>
            </a:solidFill>
            <a:ln cap="flat" cmpd="sng" w="9525">
              <a:solidFill>
                <a:schemeClr val="accent5"/>
              </a:solidFill>
              <a:prstDash val="solid"/>
              <a:miter lim="873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30"/>
            <p:cNvSpPr/>
            <p:nvPr/>
          </p:nvSpPr>
          <p:spPr>
            <a:xfrm>
              <a:off x="-130025" y="1721425"/>
              <a:ext cx="229450" cy="223300"/>
            </a:xfrm>
            <a:custGeom>
              <a:rect b="b" l="l" r="r" t="t"/>
              <a:pathLst>
                <a:path extrusionOk="0" h="8932" w="9178">
                  <a:moveTo>
                    <a:pt x="2140" y="0"/>
                  </a:moveTo>
                  <a:cubicBezTo>
                    <a:pt x="1516" y="0"/>
                    <a:pt x="905" y="117"/>
                    <a:pt x="350" y="401"/>
                  </a:cubicBezTo>
                  <a:cubicBezTo>
                    <a:pt x="184" y="488"/>
                    <a:pt x="1" y="645"/>
                    <a:pt x="36" y="829"/>
                  </a:cubicBezTo>
                  <a:cubicBezTo>
                    <a:pt x="76" y="1039"/>
                    <a:pt x="333" y="1092"/>
                    <a:pt x="550" y="1092"/>
                  </a:cubicBezTo>
                  <a:cubicBezTo>
                    <a:pt x="568" y="1092"/>
                    <a:pt x="586" y="1091"/>
                    <a:pt x="603" y="1091"/>
                  </a:cubicBezTo>
                  <a:cubicBezTo>
                    <a:pt x="1315" y="1048"/>
                    <a:pt x="2021" y="878"/>
                    <a:pt x="2721" y="878"/>
                  </a:cubicBezTo>
                  <a:cubicBezTo>
                    <a:pt x="2880" y="878"/>
                    <a:pt x="3038" y="886"/>
                    <a:pt x="3197" y="907"/>
                  </a:cubicBezTo>
                  <a:cubicBezTo>
                    <a:pt x="4061" y="1012"/>
                    <a:pt x="4960" y="1623"/>
                    <a:pt x="4987" y="2497"/>
                  </a:cubicBezTo>
                  <a:cubicBezTo>
                    <a:pt x="5004" y="2907"/>
                    <a:pt x="4829" y="3309"/>
                    <a:pt x="4917" y="3702"/>
                  </a:cubicBezTo>
                  <a:cubicBezTo>
                    <a:pt x="5013" y="4129"/>
                    <a:pt x="5406" y="4418"/>
                    <a:pt x="5807" y="4592"/>
                  </a:cubicBezTo>
                  <a:cubicBezTo>
                    <a:pt x="6209" y="4767"/>
                    <a:pt x="6646" y="4854"/>
                    <a:pt x="7030" y="5072"/>
                  </a:cubicBezTo>
                  <a:cubicBezTo>
                    <a:pt x="7754" y="5492"/>
                    <a:pt x="8174" y="6365"/>
                    <a:pt x="8069" y="7185"/>
                  </a:cubicBezTo>
                  <a:cubicBezTo>
                    <a:pt x="8025" y="7509"/>
                    <a:pt x="7903" y="7814"/>
                    <a:pt x="7903" y="8146"/>
                  </a:cubicBezTo>
                  <a:cubicBezTo>
                    <a:pt x="7903" y="8469"/>
                    <a:pt x="8060" y="8827"/>
                    <a:pt x="8366" y="8932"/>
                  </a:cubicBezTo>
                  <a:cubicBezTo>
                    <a:pt x="9178" y="7639"/>
                    <a:pt x="9038" y="5264"/>
                    <a:pt x="7493" y="4566"/>
                  </a:cubicBezTo>
                  <a:cubicBezTo>
                    <a:pt x="6846" y="4269"/>
                    <a:pt x="5965" y="4217"/>
                    <a:pt x="5703" y="3562"/>
                  </a:cubicBezTo>
                  <a:cubicBezTo>
                    <a:pt x="5449" y="2933"/>
                    <a:pt x="5982" y="2235"/>
                    <a:pt x="5834" y="1580"/>
                  </a:cubicBezTo>
                  <a:cubicBezTo>
                    <a:pt x="5703" y="1012"/>
                    <a:pt x="5100" y="689"/>
                    <a:pt x="4550" y="480"/>
                  </a:cubicBezTo>
                  <a:cubicBezTo>
                    <a:pt x="4445" y="445"/>
                    <a:pt x="4349" y="401"/>
                    <a:pt x="4236" y="375"/>
                  </a:cubicBezTo>
                  <a:cubicBezTo>
                    <a:pt x="3561" y="148"/>
                    <a:pt x="2842" y="0"/>
                    <a:pt x="21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30"/>
            <p:cNvSpPr/>
            <p:nvPr/>
          </p:nvSpPr>
          <p:spPr>
            <a:xfrm>
              <a:off x="-214050" y="1723450"/>
              <a:ext cx="98900" cy="56325"/>
            </a:xfrm>
            <a:custGeom>
              <a:rect b="b" l="l" r="r" t="t"/>
              <a:pathLst>
                <a:path extrusionOk="0" h="2253" w="3956">
                  <a:moveTo>
                    <a:pt x="3131" y="0"/>
                  </a:moveTo>
                  <a:cubicBezTo>
                    <a:pt x="3026" y="0"/>
                    <a:pt x="2920" y="18"/>
                    <a:pt x="2820" y="41"/>
                  </a:cubicBezTo>
                  <a:lnTo>
                    <a:pt x="2794" y="41"/>
                  </a:lnTo>
                  <a:cubicBezTo>
                    <a:pt x="1956" y="206"/>
                    <a:pt x="1127" y="442"/>
                    <a:pt x="332" y="757"/>
                  </a:cubicBezTo>
                  <a:cubicBezTo>
                    <a:pt x="253" y="791"/>
                    <a:pt x="175" y="826"/>
                    <a:pt x="122" y="888"/>
                  </a:cubicBezTo>
                  <a:cubicBezTo>
                    <a:pt x="0" y="1010"/>
                    <a:pt x="26" y="1211"/>
                    <a:pt x="53" y="1368"/>
                  </a:cubicBezTo>
                  <a:cubicBezTo>
                    <a:pt x="114" y="1665"/>
                    <a:pt x="218" y="1996"/>
                    <a:pt x="480" y="2145"/>
                  </a:cubicBezTo>
                  <a:cubicBezTo>
                    <a:pt x="610" y="2225"/>
                    <a:pt x="757" y="2253"/>
                    <a:pt x="909" y="2253"/>
                  </a:cubicBezTo>
                  <a:cubicBezTo>
                    <a:pt x="1054" y="2253"/>
                    <a:pt x="1204" y="2227"/>
                    <a:pt x="1345" y="2197"/>
                  </a:cubicBezTo>
                  <a:cubicBezTo>
                    <a:pt x="2008" y="2066"/>
                    <a:pt x="2655" y="1874"/>
                    <a:pt x="3275" y="1604"/>
                  </a:cubicBezTo>
                  <a:cubicBezTo>
                    <a:pt x="3432" y="1534"/>
                    <a:pt x="3571" y="1473"/>
                    <a:pt x="3676" y="1350"/>
                  </a:cubicBezTo>
                  <a:cubicBezTo>
                    <a:pt x="3956" y="1053"/>
                    <a:pt x="3764" y="250"/>
                    <a:pt x="3414" y="58"/>
                  </a:cubicBezTo>
                  <a:cubicBezTo>
                    <a:pt x="3326" y="16"/>
                    <a:pt x="3229" y="0"/>
                    <a:pt x="3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30"/>
            <p:cNvSpPr/>
            <p:nvPr/>
          </p:nvSpPr>
          <p:spPr>
            <a:xfrm>
              <a:off x="93500" y="1973300"/>
              <a:ext cx="129275" cy="192550"/>
            </a:xfrm>
            <a:custGeom>
              <a:rect b="b" l="l" r="r" t="t"/>
              <a:pathLst>
                <a:path extrusionOk="0" h="7702" w="5171">
                  <a:moveTo>
                    <a:pt x="3843" y="1"/>
                  </a:moveTo>
                  <a:cubicBezTo>
                    <a:pt x="3450" y="490"/>
                    <a:pt x="2813" y="1485"/>
                    <a:pt x="2629" y="1922"/>
                  </a:cubicBezTo>
                  <a:cubicBezTo>
                    <a:pt x="2009" y="3327"/>
                    <a:pt x="1" y="6872"/>
                    <a:pt x="45" y="7082"/>
                  </a:cubicBezTo>
                  <a:cubicBezTo>
                    <a:pt x="62" y="7204"/>
                    <a:pt x="193" y="7274"/>
                    <a:pt x="307" y="7335"/>
                  </a:cubicBezTo>
                  <a:cubicBezTo>
                    <a:pt x="630" y="7484"/>
                    <a:pt x="979" y="7615"/>
                    <a:pt x="1346" y="7702"/>
                  </a:cubicBezTo>
                  <a:cubicBezTo>
                    <a:pt x="2673" y="5309"/>
                    <a:pt x="3948" y="2891"/>
                    <a:pt x="5170" y="437"/>
                  </a:cubicBezTo>
                  <a:cubicBezTo>
                    <a:pt x="4681" y="280"/>
                    <a:pt x="3843" y="1"/>
                    <a:pt x="38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30"/>
            <p:cNvSpPr/>
            <p:nvPr/>
          </p:nvSpPr>
          <p:spPr>
            <a:xfrm>
              <a:off x="-218550" y="1847100"/>
              <a:ext cx="35075" cy="164650"/>
            </a:xfrm>
            <a:custGeom>
              <a:rect b="b" l="l" r="r" t="t"/>
              <a:pathLst>
                <a:path extrusionOk="0" h="6586" w="1403">
                  <a:moveTo>
                    <a:pt x="1068" y="0"/>
                  </a:moveTo>
                  <a:cubicBezTo>
                    <a:pt x="834" y="0"/>
                    <a:pt x="590" y="116"/>
                    <a:pt x="433" y="290"/>
                  </a:cubicBezTo>
                  <a:cubicBezTo>
                    <a:pt x="189" y="552"/>
                    <a:pt x="93" y="919"/>
                    <a:pt x="58" y="1285"/>
                  </a:cubicBezTo>
                  <a:lnTo>
                    <a:pt x="97" y="1168"/>
                  </a:lnTo>
                  <a:lnTo>
                    <a:pt x="97" y="1168"/>
                  </a:lnTo>
                  <a:cubicBezTo>
                    <a:pt x="9" y="1607"/>
                    <a:pt x="1" y="2065"/>
                    <a:pt x="49" y="2516"/>
                  </a:cubicBezTo>
                  <a:cubicBezTo>
                    <a:pt x="128" y="3232"/>
                    <a:pt x="346" y="3948"/>
                    <a:pt x="556" y="4647"/>
                  </a:cubicBezTo>
                  <a:cubicBezTo>
                    <a:pt x="748" y="5284"/>
                    <a:pt x="949" y="5939"/>
                    <a:pt x="1141" y="6585"/>
                  </a:cubicBezTo>
                  <a:cubicBezTo>
                    <a:pt x="1053" y="5808"/>
                    <a:pt x="966" y="5049"/>
                    <a:pt x="879" y="4271"/>
                  </a:cubicBezTo>
                  <a:cubicBezTo>
                    <a:pt x="835" y="3913"/>
                    <a:pt x="791" y="3538"/>
                    <a:pt x="791" y="3171"/>
                  </a:cubicBezTo>
                  <a:cubicBezTo>
                    <a:pt x="791" y="2124"/>
                    <a:pt x="1097" y="1102"/>
                    <a:pt x="1403" y="98"/>
                  </a:cubicBezTo>
                  <a:cubicBezTo>
                    <a:pt x="1303" y="30"/>
                    <a:pt x="1187" y="0"/>
                    <a:pt x="1068" y="0"/>
                  </a:cubicBezTo>
                  <a:close/>
                </a:path>
              </a:pathLst>
            </a:custGeom>
            <a:solidFill>
              <a:srgbClr val="1C2C3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30"/>
            <p:cNvSpPr/>
            <p:nvPr/>
          </p:nvSpPr>
          <p:spPr>
            <a:xfrm>
              <a:off x="1000325" y="2512625"/>
              <a:ext cx="368450" cy="598550"/>
            </a:xfrm>
            <a:custGeom>
              <a:rect b="b" l="l" r="r" t="t"/>
              <a:pathLst>
                <a:path extrusionOk="0" h="23942" w="14738">
                  <a:moveTo>
                    <a:pt x="1054" y="1"/>
                  </a:moveTo>
                  <a:cubicBezTo>
                    <a:pt x="345" y="1"/>
                    <a:pt x="1" y="553"/>
                    <a:pt x="409" y="2064"/>
                  </a:cubicBezTo>
                  <a:cubicBezTo>
                    <a:pt x="889" y="3837"/>
                    <a:pt x="1815" y="5417"/>
                    <a:pt x="2496" y="7111"/>
                  </a:cubicBezTo>
                  <a:cubicBezTo>
                    <a:pt x="3291" y="9084"/>
                    <a:pt x="3780" y="11180"/>
                    <a:pt x="3954" y="13310"/>
                  </a:cubicBezTo>
                  <a:cubicBezTo>
                    <a:pt x="4164" y="15764"/>
                    <a:pt x="3937" y="18244"/>
                    <a:pt x="3256" y="20601"/>
                  </a:cubicBezTo>
                  <a:cubicBezTo>
                    <a:pt x="2985" y="21527"/>
                    <a:pt x="2749" y="22749"/>
                    <a:pt x="3544" y="23299"/>
                  </a:cubicBezTo>
                  <a:cubicBezTo>
                    <a:pt x="3749" y="23442"/>
                    <a:pt x="3970" y="23503"/>
                    <a:pt x="4197" y="23503"/>
                  </a:cubicBezTo>
                  <a:cubicBezTo>
                    <a:pt x="4889" y="23503"/>
                    <a:pt x="5633" y="22933"/>
                    <a:pt x="6120" y="22348"/>
                  </a:cubicBezTo>
                  <a:cubicBezTo>
                    <a:pt x="6718" y="21629"/>
                    <a:pt x="7435" y="20767"/>
                    <a:pt x="8328" y="20767"/>
                  </a:cubicBezTo>
                  <a:cubicBezTo>
                    <a:pt x="8400" y="20767"/>
                    <a:pt x="8473" y="20773"/>
                    <a:pt x="8547" y="20785"/>
                  </a:cubicBezTo>
                  <a:cubicBezTo>
                    <a:pt x="9377" y="20916"/>
                    <a:pt x="9865" y="21754"/>
                    <a:pt x="10276" y="22479"/>
                  </a:cubicBezTo>
                  <a:cubicBezTo>
                    <a:pt x="10678" y="23182"/>
                    <a:pt x="11264" y="23941"/>
                    <a:pt x="12050" y="23941"/>
                  </a:cubicBezTo>
                  <a:cubicBezTo>
                    <a:pt x="12084" y="23941"/>
                    <a:pt x="12119" y="23940"/>
                    <a:pt x="12153" y="23937"/>
                  </a:cubicBezTo>
                  <a:cubicBezTo>
                    <a:pt x="12965" y="23884"/>
                    <a:pt x="13480" y="23064"/>
                    <a:pt x="13760" y="22304"/>
                  </a:cubicBezTo>
                  <a:cubicBezTo>
                    <a:pt x="14738" y="19597"/>
                    <a:pt x="14388" y="16559"/>
                    <a:pt x="13376" y="13869"/>
                  </a:cubicBezTo>
                  <a:cubicBezTo>
                    <a:pt x="12363" y="11180"/>
                    <a:pt x="10721" y="8779"/>
                    <a:pt x="9053" y="6430"/>
                  </a:cubicBezTo>
                  <a:cubicBezTo>
                    <a:pt x="8407" y="5513"/>
                    <a:pt x="7744" y="4596"/>
                    <a:pt x="6993" y="3767"/>
                  </a:cubicBezTo>
                  <a:cubicBezTo>
                    <a:pt x="6156" y="2845"/>
                    <a:pt x="2665" y="1"/>
                    <a:pt x="105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30"/>
            <p:cNvSpPr/>
            <p:nvPr/>
          </p:nvSpPr>
          <p:spPr>
            <a:xfrm>
              <a:off x="913175" y="2480600"/>
              <a:ext cx="174000" cy="143600"/>
            </a:xfrm>
            <a:custGeom>
              <a:rect b="b" l="l" r="r" t="t"/>
              <a:pathLst>
                <a:path extrusionOk="0" h="5744" w="6960">
                  <a:moveTo>
                    <a:pt x="896" y="1"/>
                  </a:moveTo>
                  <a:cubicBezTo>
                    <a:pt x="799" y="1"/>
                    <a:pt x="705" y="20"/>
                    <a:pt x="621" y="71"/>
                  </a:cubicBezTo>
                  <a:cubicBezTo>
                    <a:pt x="429" y="184"/>
                    <a:pt x="341" y="420"/>
                    <a:pt x="272" y="638"/>
                  </a:cubicBezTo>
                  <a:cubicBezTo>
                    <a:pt x="184" y="1057"/>
                    <a:pt x="88" y="1494"/>
                    <a:pt x="36" y="1931"/>
                  </a:cubicBezTo>
                  <a:cubicBezTo>
                    <a:pt x="36" y="1965"/>
                    <a:pt x="18" y="1983"/>
                    <a:pt x="18" y="2018"/>
                  </a:cubicBezTo>
                  <a:cubicBezTo>
                    <a:pt x="10" y="2123"/>
                    <a:pt x="1" y="2227"/>
                    <a:pt x="36" y="2323"/>
                  </a:cubicBezTo>
                  <a:cubicBezTo>
                    <a:pt x="114" y="2524"/>
                    <a:pt x="359" y="2620"/>
                    <a:pt x="568" y="2673"/>
                  </a:cubicBezTo>
                  <a:cubicBezTo>
                    <a:pt x="2184" y="3118"/>
                    <a:pt x="3808" y="3808"/>
                    <a:pt x="4882" y="5083"/>
                  </a:cubicBezTo>
                  <a:cubicBezTo>
                    <a:pt x="5109" y="5353"/>
                    <a:pt x="5362" y="5685"/>
                    <a:pt x="5711" y="5738"/>
                  </a:cubicBezTo>
                  <a:cubicBezTo>
                    <a:pt x="5738" y="5741"/>
                    <a:pt x="5765" y="5743"/>
                    <a:pt x="5792" y="5743"/>
                  </a:cubicBezTo>
                  <a:cubicBezTo>
                    <a:pt x="6080" y="5743"/>
                    <a:pt x="6361" y="5537"/>
                    <a:pt x="6488" y="5266"/>
                  </a:cubicBezTo>
                  <a:cubicBezTo>
                    <a:pt x="6960" y="4201"/>
                    <a:pt x="5449" y="3188"/>
                    <a:pt x="4995" y="2341"/>
                  </a:cubicBezTo>
                  <a:cubicBezTo>
                    <a:pt x="4847" y="2062"/>
                    <a:pt x="4707" y="1756"/>
                    <a:pt x="4463" y="1529"/>
                  </a:cubicBezTo>
                  <a:cubicBezTo>
                    <a:pt x="4306" y="1372"/>
                    <a:pt x="4105" y="1267"/>
                    <a:pt x="3904" y="1162"/>
                  </a:cubicBezTo>
                  <a:cubicBezTo>
                    <a:pt x="3092" y="743"/>
                    <a:pt x="2236" y="394"/>
                    <a:pt x="1354" y="97"/>
                  </a:cubicBezTo>
                  <a:cubicBezTo>
                    <a:pt x="1210" y="49"/>
                    <a:pt x="1049" y="1"/>
                    <a:pt x="89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30"/>
            <p:cNvSpPr/>
            <p:nvPr/>
          </p:nvSpPr>
          <p:spPr>
            <a:xfrm>
              <a:off x="787375" y="2171625"/>
              <a:ext cx="716300" cy="404500"/>
            </a:xfrm>
            <a:custGeom>
              <a:rect b="b" l="l" r="r" t="t"/>
              <a:pathLst>
                <a:path extrusionOk="0" h="16180" w="28652">
                  <a:moveTo>
                    <a:pt x="9933" y="1"/>
                  </a:moveTo>
                  <a:cubicBezTo>
                    <a:pt x="7780" y="1"/>
                    <a:pt x="0" y="1069"/>
                    <a:pt x="4308" y="3497"/>
                  </a:cubicBezTo>
                  <a:cubicBezTo>
                    <a:pt x="5906" y="4388"/>
                    <a:pt x="7696" y="4851"/>
                    <a:pt x="9364" y="5549"/>
                  </a:cubicBezTo>
                  <a:cubicBezTo>
                    <a:pt x="11328" y="6361"/>
                    <a:pt x="13171" y="7488"/>
                    <a:pt x="14804" y="8850"/>
                  </a:cubicBezTo>
                  <a:cubicBezTo>
                    <a:pt x="16698" y="10413"/>
                    <a:pt x="18305" y="12325"/>
                    <a:pt x="19501" y="14464"/>
                  </a:cubicBezTo>
                  <a:cubicBezTo>
                    <a:pt x="19943" y="15244"/>
                    <a:pt x="20563" y="16180"/>
                    <a:pt x="21402" y="16180"/>
                  </a:cubicBezTo>
                  <a:cubicBezTo>
                    <a:pt x="21474" y="16180"/>
                    <a:pt x="21548" y="16173"/>
                    <a:pt x="21623" y="16158"/>
                  </a:cubicBezTo>
                  <a:cubicBezTo>
                    <a:pt x="22618" y="15966"/>
                    <a:pt x="22854" y="14656"/>
                    <a:pt x="22758" y="13652"/>
                  </a:cubicBezTo>
                  <a:cubicBezTo>
                    <a:pt x="22662" y="12648"/>
                    <a:pt x="22540" y="11443"/>
                    <a:pt x="23343" y="10841"/>
                  </a:cubicBezTo>
                  <a:cubicBezTo>
                    <a:pt x="23639" y="10620"/>
                    <a:pt x="23984" y="10542"/>
                    <a:pt x="24345" y="10542"/>
                  </a:cubicBezTo>
                  <a:cubicBezTo>
                    <a:pt x="24814" y="10542"/>
                    <a:pt x="25312" y="10674"/>
                    <a:pt x="25770" y="10797"/>
                  </a:cubicBezTo>
                  <a:cubicBezTo>
                    <a:pt x="26122" y="10893"/>
                    <a:pt x="26512" y="10966"/>
                    <a:pt x="26886" y="10966"/>
                  </a:cubicBezTo>
                  <a:cubicBezTo>
                    <a:pt x="27366" y="10966"/>
                    <a:pt x="27819" y="10845"/>
                    <a:pt x="28128" y="10491"/>
                  </a:cubicBezTo>
                  <a:cubicBezTo>
                    <a:pt x="28652" y="9880"/>
                    <a:pt x="28433" y="8928"/>
                    <a:pt x="28084" y="8195"/>
                  </a:cubicBezTo>
                  <a:cubicBezTo>
                    <a:pt x="26853" y="5602"/>
                    <a:pt x="24434" y="3716"/>
                    <a:pt x="21806" y="2546"/>
                  </a:cubicBezTo>
                  <a:cubicBezTo>
                    <a:pt x="19178" y="1376"/>
                    <a:pt x="16314" y="860"/>
                    <a:pt x="13476" y="406"/>
                  </a:cubicBezTo>
                  <a:cubicBezTo>
                    <a:pt x="12367" y="223"/>
                    <a:pt x="11267" y="48"/>
                    <a:pt x="10141" y="5"/>
                  </a:cubicBezTo>
                  <a:cubicBezTo>
                    <a:pt x="10079" y="2"/>
                    <a:pt x="10010" y="1"/>
                    <a:pt x="993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30"/>
            <p:cNvSpPr/>
            <p:nvPr/>
          </p:nvSpPr>
          <p:spPr>
            <a:xfrm>
              <a:off x="777625" y="2215825"/>
              <a:ext cx="217225" cy="94225"/>
            </a:xfrm>
            <a:custGeom>
              <a:rect b="b" l="l" r="r" t="t"/>
              <a:pathLst>
                <a:path extrusionOk="0" h="3769" w="8689">
                  <a:moveTo>
                    <a:pt x="3886" y="0"/>
                  </a:moveTo>
                  <a:cubicBezTo>
                    <a:pt x="3633" y="0"/>
                    <a:pt x="3380" y="79"/>
                    <a:pt x="3153" y="158"/>
                  </a:cubicBezTo>
                  <a:cubicBezTo>
                    <a:pt x="2271" y="463"/>
                    <a:pt x="1406" y="821"/>
                    <a:pt x="577" y="1232"/>
                  </a:cubicBezTo>
                  <a:cubicBezTo>
                    <a:pt x="394" y="1319"/>
                    <a:pt x="201" y="1432"/>
                    <a:pt x="114" y="1616"/>
                  </a:cubicBezTo>
                  <a:cubicBezTo>
                    <a:pt x="1" y="1869"/>
                    <a:pt x="132" y="2166"/>
                    <a:pt x="271" y="2410"/>
                  </a:cubicBezTo>
                  <a:cubicBezTo>
                    <a:pt x="481" y="2786"/>
                    <a:pt x="717" y="3135"/>
                    <a:pt x="970" y="3476"/>
                  </a:cubicBezTo>
                  <a:cubicBezTo>
                    <a:pt x="979" y="3493"/>
                    <a:pt x="1005" y="3519"/>
                    <a:pt x="1014" y="3528"/>
                  </a:cubicBezTo>
                  <a:cubicBezTo>
                    <a:pt x="1066" y="3607"/>
                    <a:pt x="1136" y="3676"/>
                    <a:pt x="1223" y="3720"/>
                  </a:cubicBezTo>
                  <a:cubicBezTo>
                    <a:pt x="1285" y="3755"/>
                    <a:pt x="1350" y="3769"/>
                    <a:pt x="1417" y="3769"/>
                  </a:cubicBezTo>
                  <a:cubicBezTo>
                    <a:pt x="1586" y="3769"/>
                    <a:pt x="1765" y="3677"/>
                    <a:pt x="1922" y="3589"/>
                  </a:cubicBezTo>
                  <a:cubicBezTo>
                    <a:pt x="3212" y="2858"/>
                    <a:pt x="4633" y="2219"/>
                    <a:pt x="6106" y="2219"/>
                  </a:cubicBezTo>
                  <a:cubicBezTo>
                    <a:pt x="6198" y="2219"/>
                    <a:pt x="6291" y="2222"/>
                    <a:pt x="6383" y="2227"/>
                  </a:cubicBezTo>
                  <a:cubicBezTo>
                    <a:pt x="6572" y="2240"/>
                    <a:pt x="6764" y="2263"/>
                    <a:pt x="6954" y="2263"/>
                  </a:cubicBezTo>
                  <a:cubicBezTo>
                    <a:pt x="7135" y="2263"/>
                    <a:pt x="7313" y="2243"/>
                    <a:pt x="7484" y="2175"/>
                  </a:cubicBezTo>
                  <a:cubicBezTo>
                    <a:pt x="8689" y="1694"/>
                    <a:pt x="7440" y="524"/>
                    <a:pt x="6698" y="446"/>
                  </a:cubicBezTo>
                  <a:cubicBezTo>
                    <a:pt x="6543" y="430"/>
                    <a:pt x="6387" y="427"/>
                    <a:pt x="6231" y="427"/>
                  </a:cubicBezTo>
                  <a:cubicBezTo>
                    <a:pt x="6127" y="427"/>
                    <a:pt x="6022" y="428"/>
                    <a:pt x="5918" y="428"/>
                  </a:cubicBezTo>
                  <a:cubicBezTo>
                    <a:pt x="5659" y="428"/>
                    <a:pt x="5401" y="420"/>
                    <a:pt x="5152" y="358"/>
                  </a:cubicBezTo>
                  <a:cubicBezTo>
                    <a:pt x="4724" y="262"/>
                    <a:pt x="4323" y="0"/>
                    <a:pt x="38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26" name="Google Shape;1326;p30"/>
          <p:cNvSpPr/>
          <p:nvPr/>
        </p:nvSpPr>
        <p:spPr>
          <a:xfrm flipH="1">
            <a:off x="4197994" y="4415762"/>
            <a:ext cx="97697" cy="97692"/>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30"/>
          <p:cNvSpPr/>
          <p:nvPr/>
        </p:nvSpPr>
        <p:spPr>
          <a:xfrm flipH="1">
            <a:off x="2445394" y="4187162"/>
            <a:ext cx="97697" cy="97692"/>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30"/>
          <p:cNvSpPr/>
          <p:nvPr/>
        </p:nvSpPr>
        <p:spPr>
          <a:xfrm flipH="1">
            <a:off x="3131194" y="1367762"/>
            <a:ext cx="97697" cy="97692"/>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30"/>
          <p:cNvSpPr/>
          <p:nvPr/>
        </p:nvSpPr>
        <p:spPr>
          <a:xfrm flipH="1">
            <a:off x="4109326" y="4575876"/>
            <a:ext cx="45779" cy="45729"/>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30"/>
          <p:cNvSpPr/>
          <p:nvPr/>
        </p:nvSpPr>
        <p:spPr>
          <a:xfrm flipH="1">
            <a:off x="2585326" y="4423476"/>
            <a:ext cx="45779" cy="45729"/>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30"/>
          <p:cNvSpPr/>
          <p:nvPr/>
        </p:nvSpPr>
        <p:spPr>
          <a:xfrm flipH="1">
            <a:off x="2661526" y="4271076"/>
            <a:ext cx="45779" cy="45729"/>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30"/>
          <p:cNvSpPr/>
          <p:nvPr/>
        </p:nvSpPr>
        <p:spPr>
          <a:xfrm>
            <a:off x="3536300" y="4272036"/>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33" name="Google Shape;1333;p30"/>
          <p:cNvGrpSpPr/>
          <p:nvPr/>
        </p:nvGrpSpPr>
        <p:grpSpPr>
          <a:xfrm>
            <a:off x="3281499" y="4180563"/>
            <a:ext cx="108351" cy="110850"/>
            <a:chOff x="1122625" y="4316475"/>
            <a:chExt cx="32700" cy="33450"/>
          </a:xfrm>
        </p:grpSpPr>
        <p:sp>
          <p:nvSpPr>
            <p:cNvPr id="1334" name="Google Shape;1334;p30"/>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30"/>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6" name="Google Shape;1336;p30"/>
          <p:cNvGrpSpPr/>
          <p:nvPr/>
        </p:nvGrpSpPr>
        <p:grpSpPr>
          <a:xfrm>
            <a:off x="1137974" y="4316788"/>
            <a:ext cx="108351" cy="110850"/>
            <a:chOff x="1122625" y="4316475"/>
            <a:chExt cx="32700" cy="33450"/>
          </a:xfrm>
        </p:grpSpPr>
        <p:sp>
          <p:nvSpPr>
            <p:cNvPr id="1337" name="Google Shape;1337;p30"/>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30"/>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9" name="Google Shape;1339;p30"/>
          <p:cNvGrpSpPr/>
          <p:nvPr/>
        </p:nvGrpSpPr>
        <p:grpSpPr>
          <a:xfrm>
            <a:off x="3510099" y="903963"/>
            <a:ext cx="108351" cy="110850"/>
            <a:chOff x="1122625" y="4316475"/>
            <a:chExt cx="32700" cy="33450"/>
          </a:xfrm>
        </p:grpSpPr>
        <p:sp>
          <p:nvSpPr>
            <p:cNvPr id="1340" name="Google Shape;1340;p30"/>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30"/>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42" name="Google Shape;1342;p30"/>
          <p:cNvGrpSpPr/>
          <p:nvPr/>
        </p:nvGrpSpPr>
        <p:grpSpPr>
          <a:xfrm>
            <a:off x="1528914" y="1284957"/>
            <a:ext cx="108351" cy="110850"/>
            <a:chOff x="1122625" y="4316475"/>
            <a:chExt cx="32700" cy="33450"/>
          </a:xfrm>
        </p:grpSpPr>
        <p:sp>
          <p:nvSpPr>
            <p:cNvPr id="1343" name="Google Shape;1343;p30"/>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30"/>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45" name="Google Shape;1345;p30"/>
          <p:cNvGrpSpPr/>
          <p:nvPr/>
        </p:nvGrpSpPr>
        <p:grpSpPr>
          <a:xfrm>
            <a:off x="83094" y="763549"/>
            <a:ext cx="3452361" cy="4303741"/>
            <a:chOff x="211700" y="3650"/>
            <a:chExt cx="4048266" cy="4782466"/>
          </a:xfrm>
        </p:grpSpPr>
        <p:grpSp>
          <p:nvGrpSpPr>
            <p:cNvPr id="1346" name="Google Shape;1346;p30"/>
            <p:cNvGrpSpPr/>
            <p:nvPr/>
          </p:nvGrpSpPr>
          <p:grpSpPr>
            <a:xfrm>
              <a:off x="277878" y="3650"/>
              <a:ext cx="3982088" cy="4782466"/>
              <a:chOff x="277878" y="3650"/>
              <a:chExt cx="3982088" cy="4782466"/>
            </a:xfrm>
          </p:grpSpPr>
          <p:cxnSp>
            <p:nvCxnSpPr>
              <p:cNvPr id="1347" name="Google Shape;1347;p30"/>
              <p:cNvCxnSpPr/>
              <p:nvPr/>
            </p:nvCxnSpPr>
            <p:spPr>
              <a:xfrm rot="10800000">
                <a:off x="1696625" y="3650"/>
                <a:ext cx="0" cy="1572300"/>
              </a:xfrm>
              <a:prstGeom prst="straightConnector1">
                <a:avLst/>
              </a:prstGeom>
              <a:noFill/>
              <a:ln cap="flat" cmpd="sng" w="19050">
                <a:solidFill>
                  <a:srgbClr val="FFFFFF"/>
                </a:solidFill>
                <a:prstDash val="solid"/>
                <a:round/>
                <a:headEnd len="sm" w="sm" type="none"/>
                <a:tailEnd len="sm" w="sm" type="none"/>
              </a:ln>
            </p:spPr>
          </p:cxnSp>
          <p:cxnSp>
            <p:nvCxnSpPr>
              <p:cNvPr id="1348" name="Google Shape;1348;p30"/>
              <p:cNvCxnSpPr/>
              <p:nvPr/>
            </p:nvCxnSpPr>
            <p:spPr>
              <a:xfrm rot="10800000">
                <a:off x="3372575" y="3650"/>
                <a:ext cx="0" cy="1572300"/>
              </a:xfrm>
              <a:prstGeom prst="straightConnector1">
                <a:avLst/>
              </a:prstGeom>
              <a:noFill/>
              <a:ln cap="flat" cmpd="sng" w="19050">
                <a:solidFill>
                  <a:srgbClr val="FFFFFF"/>
                </a:solidFill>
                <a:prstDash val="solid"/>
                <a:round/>
                <a:headEnd len="sm" w="sm" type="none"/>
                <a:tailEnd len="sm" w="sm" type="none"/>
              </a:ln>
            </p:spPr>
          </p:cxnSp>
          <p:grpSp>
            <p:nvGrpSpPr>
              <p:cNvPr id="1349" name="Google Shape;1349;p30"/>
              <p:cNvGrpSpPr/>
              <p:nvPr/>
            </p:nvGrpSpPr>
            <p:grpSpPr>
              <a:xfrm>
                <a:off x="277878" y="898802"/>
                <a:ext cx="3982088" cy="3887314"/>
                <a:chOff x="277878" y="898802"/>
                <a:chExt cx="3982088" cy="3887314"/>
              </a:xfrm>
            </p:grpSpPr>
            <p:grpSp>
              <p:nvGrpSpPr>
                <p:cNvPr id="1350" name="Google Shape;1350;p30"/>
                <p:cNvGrpSpPr/>
                <p:nvPr/>
              </p:nvGrpSpPr>
              <p:grpSpPr>
                <a:xfrm flipH="1">
                  <a:off x="1262553" y="898802"/>
                  <a:ext cx="2417546" cy="3118362"/>
                  <a:chOff x="2321750" y="470675"/>
                  <a:chExt cx="2880775" cy="3715875"/>
                </a:xfrm>
              </p:grpSpPr>
              <p:sp>
                <p:nvSpPr>
                  <p:cNvPr id="1351" name="Google Shape;1351;p30"/>
                  <p:cNvSpPr/>
                  <p:nvPr/>
                </p:nvSpPr>
                <p:spPr>
                  <a:xfrm>
                    <a:off x="2461550" y="1446350"/>
                    <a:ext cx="2740975" cy="2740200"/>
                  </a:xfrm>
                  <a:custGeom>
                    <a:rect b="b" l="l" r="r" t="t"/>
                    <a:pathLst>
                      <a:path extrusionOk="0" h="109608" w="109639">
                        <a:moveTo>
                          <a:pt x="1" y="1"/>
                        </a:moveTo>
                        <a:lnTo>
                          <a:pt x="1" y="109607"/>
                        </a:lnTo>
                        <a:lnTo>
                          <a:pt x="109638" y="109607"/>
                        </a:lnTo>
                        <a:lnTo>
                          <a:pt x="10963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30"/>
                  <p:cNvSpPr/>
                  <p:nvPr/>
                </p:nvSpPr>
                <p:spPr>
                  <a:xfrm>
                    <a:off x="2321750" y="1307300"/>
                    <a:ext cx="2740950" cy="2740175"/>
                  </a:xfrm>
                  <a:custGeom>
                    <a:rect b="b" l="l" r="r" t="t"/>
                    <a:pathLst>
                      <a:path extrusionOk="0" fill="none" h="109607" w="109638">
                        <a:moveTo>
                          <a:pt x="0" y="1"/>
                        </a:moveTo>
                        <a:lnTo>
                          <a:pt x="109637" y="1"/>
                        </a:lnTo>
                        <a:lnTo>
                          <a:pt x="109637" y="109607"/>
                        </a:lnTo>
                        <a:lnTo>
                          <a:pt x="0" y="109607"/>
                        </a:lnTo>
                        <a:close/>
                      </a:path>
                    </a:pathLst>
                  </a:custGeom>
                  <a:noFill/>
                  <a:ln cap="flat" cmpd="sng" w="9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30"/>
                  <p:cNvSpPr/>
                  <p:nvPr/>
                </p:nvSpPr>
                <p:spPr>
                  <a:xfrm>
                    <a:off x="2682675" y="470675"/>
                    <a:ext cx="25" cy="836650"/>
                  </a:xfrm>
                  <a:custGeom>
                    <a:rect b="b" l="l" r="r" t="t"/>
                    <a:pathLst>
                      <a:path extrusionOk="0" fill="none" h="33466" w="1">
                        <a:moveTo>
                          <a:pt x="1" y="0"/>
                        </a:moveTo>
                        <a:lnTo>
                          <a:pt x="1" y="33466"/>
                        </a:lnTo>
                      </a:path>
                    </a:pathLst>
                  </a:custGeom>
                  <a:noFill/>
                  <a:ln cap="flat" cmpd="sng" w="9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30"/>
                  <p:cNvSpPr/>
                  <p:nvPr/>
                </p:nvSpPr>
                <p:spPr>
                  <a:xfrm>
                    <a:off x="4690325" y="470675"/>
                    <a:ext cx="25" cy="836650"/>
                  </a:xfrm>
                  <a:custGeom>
                    <a:rect b="b" l="l" r="r" t="t"/>
                    <a:pathLst>
                      <a:path extrusionOk="0" fill="none" h="33466" w="1">
                        <a:moveTo>
                          <a:pt x="0" y="0"/>
                        </a:moveTo>
                        <a:lnTo>
                          <a:pt x="0" y="33466"/>
                        </a:lnTo>
                      </a:path>
                    </a:pathLst>
                  </a:custGeom>
                  <a:noFill/>
                  <a:ln cap="flat" cmpd="sng" w="9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30"/>
                  <p:cNvSpPr/>
                  <p:nvPr/>
                </p:nvSpPr>
                <p:spPr>
                  <a:xfrm>
                    <a:off x="2592250" y="1271575"/>
                    <a:ext cx="171775" cy="35750"/>
                  </a:xfrm>
                  <a:custGeom>
                    <a:rect b="b" l="l" r="r" t="t"/>
                    <a:pathLst>
                      <a:path extrusionOk="0" h="1430" w="6871">
                        <a:moveTo>
                          <a:pt x="1" y="1"/>
                        </a:moveTo>
                        <a:lnTo>
                          <a:pt x="1" y="1430"/>
                        </a:lnTo>
                        <a:lnTo>
                          <a:pt x="6870" y="1430"/>
                        </a:lnTo>
                        <a:lnTo>
                          <a:pt x="6870" y="1"/>
                        </a:ln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30"/>
                  <p:cNvSpPr/>
                  <p:nvPr/>
                </p:nvSpPr>
                <p:spPr>
                  <a:xfrm>
                    <a:off x="4604450" y="1271575"/>
                    <a:ext cx="172525" cy="35750"/>
                  </a:xfrm>
                  <a:custGeom>
                    <a:rect b="b" l="l" r="r" t="t"/>
                    <a:pathLst>
                      <a:path extrusionOk="0" h="1430" w="6901">
                        <a:moveTo>
                          <a:pt x="1" y="1"/>
                        </a:moveTo>
                        <a:lnTo>
                          <a:pt x="1" y="1430"/>
                        </a:lnTo>
                        <a:lnTo>
                          <a:pt x="6901" y="1430"/>
                        </a:lnTo>
                        <a:lnTo>
                          <a:pt x="6901" y="1"/>
                        </a:ln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30"/>
                  <p:cNvSpPr/>
                  <p:nvPr/>
                </p:nvSpPr>
                <p:spPr>
                  <a:xfrm>
                    <a:off x="2669175" y="1981475"/>
                    <a:ext cx="947450" cy="1594325"/>
                  </a:xfrm>
                  <a:custGeom>
                    <a:rect b="b" l="l" r="r" t="t"/>
                    <a:pathLst>
                      <a:path extrusionOk="0" h="63773" w="37898">
                        <a:moveTo>
                          <a:pt x="27445" y="1"/>
                        </a:moveTo>
                        <a:cubicBezTo>
                          <a:pt x="26831" y="1"/>
                          <a:pt x="26153" y="158"/>
                          <a:pt x="25405" y="511"/>
                        </a:cubicBezTo>
                        <a:cubicBezTo>
                          <a:pt x="20329" y="2821"/>
                          <a:pt x="8930" y="12517"/>
                          <a:pt x="4158" y="34311"/>
                        </a:cubicBezTo>
                        <a:cubicBezTo>
                          <a:pt x="1" y="53446"/>
                          <a:pt x="1895" y="63772"/>
                          <a:pt x="9596" y="63772"/>
                        </a:cubicBezTo>
                        <a:cubicBezTo>
                          <a:pt x="10678" y="63772"/>
                          <a:pt x="11875" y="63568"/>
                          <a:pt x="13186" y="63156"/>
                        </a:cubicBezTo>
                        <a:cubicBezTo>
                          <a:pt x="16866" y="61993"/>
                          <a:pt x="19575" y="61625"/>
                          <a:pt x="21703" y="61625"/>
                        </a:cubicBezTo>
                        <a:cubicBezTo>
                          <a:pt x="25381" y="61625"/>
                          <a:pt x="27324" y="62725"/>
                          <a:pt x="29547" y="62725"/>
                        </a:cubicBezTo>
                        <a:cubicBezTo>
                          <a:pt x="29734" y="62725"/>
                          <a:pt x="29924" y="62717"/>
                          <a:pt x="30116" y="62700"/>
                        </a:cubicBezTo>
                        <a:cubicBezTo>
                          <a:pt x="34098" y="62336"/>
                          <a:pt x="35709" y="58202"/>
                          <a:pt x="36469" y="54798"/>
                        </a:cubicBezTo>
                        <a:cubicBezTo>
                          <a:pt x="37897" y="48050"/>
                          <a:pt x="37411" y="41089"/>
                          <a:pt x="36803" y="34281"/>
                        </a:cubicBezTo>
                        <a:cubicBezTo>
                          <a:pt x="36043" y="25709"/>
                          <a:pt x="34767" y="17229"/>
                          <a:pt x="33156" y="8809"/>
                        </a:cubicBezTo>
                        <a:cubicBezTo>
                          <a:pt x="33095" y="8475"/>
                          <a:pt x="33004" y="8201"/>
                          <a:pt x="32973" y="7836"/>
                        </a:cubicBezTo>
                        <a:cubicBezTo>
                          <a:pt x="32304" y="4824"/>
                          <a:pt x="30849" y="1"/>
                          <a:pt x="27445" y="1"/>
                        </a:cubicBezTo>
                        <a:close/>
                      </a:path>
                    </a:pathLst>
                  </a:custGeom>
                  <a:solidFill>
                    <a:srgbClr val="557A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p30"/>
                  <p:cNvSpPr/>
                  <p:nvPr/>
                </p:nvSpPr>
                <p:spPr>
                  <a:xfrm>
                    <a:off x="3722975" y="1981475"/>
                    <a:ext cx="947450" cy="1594325"/>
                  </a:xfrm>
                  <a:custGeom>
                    <a:rect b="b" l="l" r="r" t="t"/>
                    <a:pathLst>
                      <a:path extrusionOk="0" h="63773" w="37898">
                        <a:moveTo>
                          <a:pt x="10455" y="1"/>
                        </a:moveTo>
                        <a:cubicBezTo>
                          <a:pt x="7058" y="1"/>
                          <a:pt x="5625" y="4824"/>
                          <a:pt x="4955" y="7836"/>
                        </a:cubicBezTo>
                        <a:cubicBezTo>
                          <a:pt x="4894" y="8201"/>
                          <a:pt x="4834" y="8475"/>
                          <a:pt x="4773" y="8809"/>
                        </a:cubicBezTo>
                        <a:cubicBezTo>
                          <a:pt x="3192" y="17229"/>
                          <a:pt x="1916" y="25709"/>
                          <a:pt x="1095" y="34281"/>
                        </a:cubicBezTo>
                        <a:cubicBezTo>
                          <a:pt x="487" y="41089"/>
                          <a:pt x="1" y="48050"/>
                          <a:pt x="1460" y="54798"/>
                        </a:cubicBezTo>
                        <a:cubicBezTo>
                          <a:pt x="2220" y="58202"/>
                          <a:pt x="3800" y="62336"/>
                          <a:pt x="7782" y="62700"/>
                        </a:cubicBezTo>
                        <a:cubicBezTo>
                          <a:pt x="7974" y="62717"/>
                          <a:pt x="8164" y="62725"/>
                          <a:pt x="8351" y="62725"/>
                        </a:cubicBezTo>
                        <a:cubicBezTo>
                          <a:pt x="10574" y="62725"/>
                          <a:pt x="12517" y="61625"/>
                          <a:pt x="16203" y="61625"/>
                        </a:cubicBezTo>
                        <a:cubicBezTo>
                          <a:pt x="18336" y="61625"/>
                          <a:pt x="21052" y="61993"/>
                          <a:pt x="24743" y="63156"/>
                        </a:cubicBezTo>
                        <a:cubicBezTo>
                          <a:pt x="26053" y="63568"/>
                          <a:pt x="27250" y="63772"/>
                          <a:pt x="28331" y="63772"/>
                        </a:cubicBezTo>
                        <a:cubicBezTo>
                          <a:pt x="36026" y="63772"/>
                          <a:pt x="37897" y="53446"/>
                          <a:pt x="33740" y="34311"/>
                        </a:cubicBezTo>
                        <a:cubicBezTo>
                          <a:pt x="28998" y="12517"/>
                          <a:pt x="17600" y="2821"/>
                          <a:pt x="12493" y="511"/>
                        </a:cubicBezTo>
                        <a:cubicBezTo>
                          <a:pt x="11745" y="158"/>
                          <a:pt x="11068" y="1"/>
                          <a:pt x="10455" y="1"/>
                        </a:cubicBezTo>
                        <a:close/>
                      </a:path>
                    </a:pathLst>
                  </a:custGeom>
                  <a:solidFill>
                    <a:srgbClr val="557A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30"/>
                  <p:cNvSpPr/>
                  <p:nvPr/>
                </p:nvSpPr>
                <p:spPr>
                  <a:xfrm>
                    <a:off x="3439175" y="1617825"/>
                    <a:ext cx="474125" cy="982725"/>
                  </a:xfrm>
                  <a:custGeom>
                    <a:rect b="b" l="l" r="r" t="t"/>
                    <a:pathLst>
                      <a:path extrusionOk="0" h="39309" w="18965">
                        <a:moveTo>
                          <a:pt x="5718" y="1"/>
                        </a:moveTo>
                        <a:cubicBezTo>
                          <a:pt x="5209" y="1"/>
                          <a:pt x="4771" y="454"/>
                          <a:pt x="4818" y="1014"/>
                        </a:cubicBezTo>
                        <a:cubicBezTo>
                          <a:pt x="5213" y="6729"/>
                          <a:pt x="6337" y="23386"/>
                          <a:pt x="5851" y="25331"/>
                        </a:cubicBezTo>
                        <a:cubicBezTo>
                          <a:pt x="5395" y="27155"/>
                          <a:pt x="2933" y="29130"/>
                          <a:pt x="1839" y="29525"/>
                        </a:cubicBezTo>
                        <a:cubicBezTo>
                          <a:pt x="1809" y="29537"/>
                          <a:pt x="1780" y="29543"/>
                          <a:pt x="1751" y="29543"/>
                        </a:cubicBezTo>
                        <a:cubicBezTo>
                          <a:pt x="1561" y="29543"/>
                          <a:pt x="1403" y="29312"/>
                          <a:pt x="1320" y="29312"/>
                        </a:cubicBezTo>
                        <a:cubicBezTo>
                          <a:pt x="1289" y="29312"/>
                          <a:pt x="1269" y="29344"/>
                          <a:pt x="1261" y="29434"/>
                        </a:cubicBezTo>
                        <a:cubicBezTo>
                          <a:pt x="951" y="31609"/>
                          <a:pt x="1" y="39309"/>
                          <a:pt x="1264" y="39309"/>
                        </a:cubicBezTo>
                        <a:cubicBezTo>
                          <a:pt x="1608" y="39309"/>
                          <a:pt x="2114" y="38740"/>
                          <a:pt x="2842" y="37337"/>
                        </a:cubicBezTo>
                        <a:cubicBezTo>
                          <a:pt x="4878" y="35878"/>
                          <a:pt x="6550" y="31440"/>
                          <a:pt x="7158" y="29525"/>
                        </a:cubicBezTo>
                        <a:cubicBezTo>
                          <a:pt x="7598" y="28142"/>
                          <a:pt x="8234" y="27433"/>
                          <a:pt x="8850" y="27433"/>
                        </a:cubicBezTo>
                        <a:cubicBezTo>
                          <a:pt x="9425" y="27433"/>
                          <a:pt x="9983" y="28051"/>
                          <a:pt x="10350" y="29313"/>
                        </a:cubicBezTo>
                        <a:cubicBezTo>
                          <a:pt x="10988" y="31562"/>
                          <a:pt x="12629" y="36456"/>
                          <a:pt x="15730" y="38097"/>
                        </a:cubicBezTo>
                        <a:cubicBezTo>
                          <a:pt x="15786" y="38126"/>
                          <a:pt x="15846" y="38140"/>
                          <a:pt x="15910" y="38140"/>
                        </a:cubicBezTo>
                        <a:cubicBezTo>
                          <a:pt x="16979" y="38140"/>
                          <a:pt x="18965" y="34255"/>
                          <a:pt x="18161" y="33538"/>
                        </a:cubicBezTo>
                        <a:cubicBezTo>
                          <a:pt x="15274" y="30984"/>
                          <a:pt x="12417" y="27945"/>
                          <a:pt x="12569" y="26000"/>
                        </a:cubicBezTo>
                        <a:cubicBezTo>
                          <a:pt x="12812" y="22504"/>
                          <a:pt x="14544" y="8522"/>
                          <a:pt x="14848" y="1106"/>
                        </a:cubicBezTo>
                        <a:cubicBezTo>
                          <a:pt x="14894" y="538"/>
                          <a:pt x="14430" y="140"/>
                          <a:pt x="13926" y="140"/>
                        </a:cubicBezTo>
                        <a:cubicBezTo>
                          <a:pt x="13756" y="140"/>
                          <a:pt x="13581" y="185"/>
                          <a:pt x="13420" y="285"/>
                        </a:cubicBezTo>
                        <a:cubicBezTo>
                          <a:pt x="12300" y="974"/>
                          <a:pt x="11176" y="1229"/>
                          <a:pt x="10123" y="1229"/>
                        </a:cubicBezTo>
                        <a:cubicBezTo>
                          <a:pt x="8575" y="1229"/>
                          <a:pt x="7181" y="676"/>
                          <a:pt x="6185" y="133"/>
                        </a:cubicBezTo>
                        <a:cubicBezTo>
                          <a:pt x="6031" y="42"/>
                          <a:pt x="5871" y="1"/>
                          <a:pt x="5718" y="1"/>
                        </a:cubicBezTo>
                        <a:close/>
                      </a:path>
                    </a:pathLst>
                  </a:custGeom>
                  <a:solidFill>
                    <a:srgbClr val="557A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30"/>
                  <p:cNvSpPr/>
                  <p:nvPr/>
                </p:nvSpPr>
                <p:spPr>
                  <a:xfrm>
                    <a:off x="4005650" y="1618600"/>
                    <a:ext cx="192175" cy="185150"/>
                  </a:xfrm>
                  <a:custGeom>
                    <a:rect b="b" l="l" r="r" t="t"/>
                    <a:pathLst>
                      <a:path extrusionOk="0" h="7406" w="7687">
                        <a:moveTo>
                          <a:pt x="3192" y="2108"/>
                        </a:moveTo>
                        <a:cubicBezTo>
                          <a:pt x="3496" y="2108"/>
                          <a:pt x="3284" y="2534"/>
                          <a:pt x="3284" y="2534"/>
                        </a:cubicBezTo>
                        <a:cubicBezTo>
                          <a:pt x="3265" y="2570"/>
                          <a:pt x="3235" y="2630"/>
                          <a:pt x="3167" y="2630"/>
                        </a:cubicBezTo>
                        <a:cubicBezTo>
                          <a:pt x="3123" y="2630"/>
                          <a:pt x="3063" y="2605"/>
                          <a:pt x="2980" y="2534"/>
                        </a:cubicBezTo>
                        <a:cubicBezTo>
                          <a:pt x="2919" y="2442"/>
                          <a:pt x="2888" y="2290"/>
                          <a:pt x="2949" y="2230"/>
                        </a:cubicBezTo>
                        <a:cubicBezTo>
                          <a:pt x="2980" y="2138"/>
                          <a:pt x="3071" y="2108"/>
                          <a:pt x="3192" y="2108"/>
                        </a:cubicBezTo>
                        <a:close/>
                        <a:moveTo>
                          <a:pt x="4261" y="1677"/>
                        </a:moveTo>
                        <a:cubicBezTo>
                          <a:pt x="4539" y="1677"/>
                          <a:pt x="4770" y="1763"/>
                          <a:pt x="4955" y="1895"/>
                        </a:cubicBezTo>
                        <a:cubicBezTo>
                          <a:pt x="5077" y="1956"/>
                          <a:pt x="5168" y="2078"/>
                          <a:pt x="5229" y="2199"/>
                        </a:cubicBezTo>
                        <a:cubicBezTo>
                          <a:pt x="5351" y="2534"/>
                          <a:pt x="5077" y="2716"/>
                          <a:pt x="5077" y="2716"/>
                        </a:cubicBezTo>
                        <a:cubicBezTo>
                          <a:pt x="4980" y="2771"/>
                          <a:pt x="4857" y="2795"/>
                          <a:pt x="4723" y="2795"/>
                        </a:cubicBezTo>
                        <a:cubicBezTo>
                          <a:pt x="4266" y="2795"/>
                          <a:pt x="3682" y="2518"/>
                          <a:pt x="3588" y="2260"/>
                        </a:cubicBezTo>
                        <a:cubicBezTo>
                          <a:pt x="3496" y="1926"/>
                          <a:pt x="3648" y="1774"/>
                          <a:pt x="4135" y="1682"/>
                        </a:cubicBezTo>
                        <a:cubicBezTo>
                          <a:pt x="4178" y="1679"/>
                          <a:pt x="4220" y="1677"/>
                          <a:pt x="4261" y="1677"/>
                        </a:cubicBezTo>
                        <a:close/>
                        <a:moveTo>
                          <a:pt x="4053" y="2886"/>
                        </a:moveTo>
                        <a:cubicBezTo>
                          <a:pt x="4330" y="2886"/>
                          <a:pt x="4636" y="3014"/>
                          <a:pt x="4712" y="3263"/>
                        </a:cubicBezTo>
                        <a:cubicBezTo>
                          <a:pt x="4803" y="3597"/>
                          <a:pt x="4499" y="3932"/>
                          <a:pt x="4499" y="3932"/>
                        </a:cubicBezTo>
                        <a:cubicBezTo>
                          <a:pt x="4399" y="4066"/>
                          <a:pt x="4224" y="4108"/>
                          <a:pt x="4051" y="4108"/>
                        </a:cubicBezTo>
                        <a:cubicBezTo>
                          <a:pt x="3912" y="4108"/>
                          <a:pt x="3774" y="4081"/>
                          <a:pt x="3679" y="4053"/>
                        </a:cubicBezTo>
                        <a:cubicBezTo>
                          <a:pt x="3436" y="3962"/>
                          <a:pt x="3375" y="3293"/>
                          <a:pt x="3648" y="3020"/>
                        </a:cubicBezTo>
                        <a:cubicBezTo>
                          <a:pt x="3738" y="2930"/>
                          <a:pt x="3891" y="2886"/>
                          <a:pt x="4053" y="2886"/>
                        </a:cubicBezTo>
                        <a:close/>
                        <a:moveTo>
                          <a:pt x="5642" y="2704"/>
                        </a:moveTo>
                        <a:cubicBezTo>
                          <a:pt x="5717" y="2704"/>
                          <a:pt x="5801" y="2732"/>
                          <a:pt x="5867" y="2777"/>
                        </a:cubicBezTo>
                        <a:cubicBezTo>
                          <a:pt x="5958" y="2838"/>
                          <a:pt x="5989" y="2898"/>
                          <a:pt x="5989" y="2989"/>
                        </a:cubicBezTo>
                        <a:cubicBezTo>
                          <a:pt x="6110" y="3233"/>
                          <a:pt x="5989" y="3658"/>
                          <a:pt x="5989" y="3658"/>
                        </a:cubicBezTo>
                        <a:cubicBezTo>
                          <a:pt x="5989" y="3719"/>
                          <a:pt x="5989" y="3749"/>
                          <a:pt x="5958" y="3780"/>
                        </a:cubicBezTo>
                        <a:cubicBezTo>
                          <a:pt x="5928" y="3871"/>
                          <a:pt x="5837" y="3962"/>
                          <a:pt x="5715" y="4053"/>
                        </a:cubicBezTo>
                        <a:cubicBezTo>
                          <a:pt x="5655" y="4114"/>
                          <a:pt x="5533" y="4114"/>
                          <a:pt x="5472" y="4114"/>
                        </a:cubicBezTo>
                        <a:cubicBezTo>
                          <a:pt x="5229" y="4084"/>
                          <a:pt x="5077" y="3628"/>
                          <a:pt x="5199" y="3172"/>
                        </a:cubicBezTo>
                        <a:cubicBezTo>
                          <a:pt x="5320" y="2959"/>
                          <a:pt x="5411" y="2777"/>
                          <a:pt x="5563" y="2716"/>
                        </a:cubicBezTo>
                        <a:cubicBezTo>
                          <a:pt x="5588" y="2708"/>
                          <a:pt x="5614" y="2704"/>
                          <a:pt x="5642" y="2704"/>
                        </a:cubicBezTo>
                        <a:close/>
                        <a:moveTo>
                          <a:pt x="2700" y="2533"/>
                        </a:moveTo>
                        <a:cubicBezTo>
                          <a:pt x="3073" y="2533"/>
                          <a:pt x="3133" y="3209"/>
                          <a:pt x="3192" y="3537"/>
                        </a:cubicBezTo>
                        <a:cubicBezTo>
                          <a:pt x="3223" y="3932"/>
                          <a:pt x="3071" y="4084"/>
                          <a:pt x="3071" y="4084"/>
                        </a:cubicBezTo>
                        <a:cubicBezTo>
                          <a:pt x="2964" y="4221"/>
                          <a:pt x="2855" y="4276"/>
                          <a:pt x="2753" y="4276"/>
                        </a:cubicBezTo>
                        <a:cubicBezTo>
                          <a:pt x="2447" y="4276"/>
                          <a:pt x="2197" y="3787"/>
                          <a:pt x="2220" y="3537"/>
                        </a:cubicBezTo>
                        <a:lnTo>
                          <a:pt x="2220" y="3476"/>
                        </a:lnTo>
                        <a:cubicBezTo>
                          <a:pt x="2281" y="3263"/>
                          <a:pt x="2311" y="2959"/>
                          <a:pt x="2433" y="2716"/>
                        </a:cubicBezTo>
                        <a:cubicBezTo>
                          <a:pt x="2493" y="2594"/>
                          <a:pt x="2585" y="2534"/>
                          <a:pt x="2676" y="2534"/>
                        </a:cubicBezTo>
                        <a:cubicBezTo>
                          <a:pt x="2684" y="2533"/>
                          <a:pt x="2692" y="2533"/>
                          <a:pt x="2700" y="2533"/>
                        </a:cubicBezTo>
                        <a:close/>
                        <a:moveTo>
                          <a:pt x="5211" y="4439"/>
                        </a:moveTo>
                        <a:cubicBezTo>
                          <a:pt x="5255" y="4439"/>
                          <a:pt x="5302" y="4451"/>
                          <a:pt x="5351" y="4479"/>
                        </a:cubicBezTo>
                        <a:cubicBezTo>
                          <a:pt x="5533" y="4540"/>
                          <a:pt x="5411" y="4661"/>
                          <a:pt x="5411" y="4661"/>
                        </a:cubicBezTo>
                        <a:cubicBezTo>
                          <a:pt x="5411" y="4722"/>
                          <a:pt x="5351" y="4783"/>
                          <a:pt x="5320" y="4783"/>
                        </a:cubicBezTo>
                        <a:cubicBezTo>
                          <a:pt x="5287" y="4794"/>
                          <a:pt x="5245" y="4801"/>
                          <a:pt x="5205" y="4801"/>
                        </a:cubicBezTo>
                        <a:cubicBezTo>
                          <a:pt x="5134" y="4801"/>
                          <a:pt x="5066" y="4780"/>
                          <a:pt x="5047" y="4722"/>
                        </a:cubicBezTo>
                        <a:cubicBezTo>
                          <a:pt x="5047" y="4722"/>
                          <a:pt x="5047" y="4692"/>
                          <a:pt x="4986" y="4692"/>
                        </a:cubicBezTo>
                        <a:cubicBezTo>
                          <a:pt x="4962" y="4574"/>
                          <a:pt x="5065" y="4439"/>
                          <a:pt x="5211" y="4439"/>
                        </a:cubicBezTo>
                        <a:close/>
                        <a:moveTo>
                          <a:pt x="3139" y="4308"/>
                        </a:moveTo>
                        <a:cubicBezTo>
                          <a:pt x="3193" y="4308"/>
                          <a:pt x="3236" y="4323"/>
                          <a:pt x="3253" y="4357"/>
                        </a:cubicBezTo>
                        <a:cubicBezTo>
                          <a:pt x="3375" y="4479"/>
                          <a:pt x="3253" y="4692"/>
                          <a:pt x="3253" y="4692"/>
                        </a:cubicBezTo>
                        <a:cubicBezTo>
                          <a:pt x="3204" y="4810"/>
                          <a:pt x="3132" y="4855"/>
                          <a:pt x="3058" y="4855"/>
                        </a:cubicBezTo>
                        <a:cubicBezTo>
                          <a:pt x="2906" y="4855"/>
                          <a:pt x="2746" y="4663"/>
                          <a:pt x="2767" y="4540"/>
                        </a:cubicBezTo>
                        <a:cubicBezTo>
                          <a:pt x="2789" y="4408"/>
                          <a:pt x="3000" y="4308"/>
                          <a:pt x="3139" y="4308"/>
                        </a:cubicBezTo>
                        <a:close/>
                        <a:moveTo>
                          <a:pt x="4287" y="4348"/>
                        </a:moveTo>
                        <a:cubicBezTo>
                          <a:pt x="4555" y="4348"/>
                          <a:pt x="4901" y="4562"/>
                          <a:pt x="4955" y="4752"/>
                        </a:cubicBezTo>
                        <a:lnTo>
                          <a:pt x="4955" y="4844"/>
                        </a:lnTo>
                        <a:cubicBezTo>
                          <a:pt x="4895" y="5117"/>
                          <a:pt x="4651" y="5239"/>
                          <a:pt x="4651" y="5239"/>
                        </a:cubicBezTo>
                        <a:cubicBezTo>
                          <a:pt x="4591" y="5269"/>
                          <a:pt x="4469" y="5300"/>
                          <a:pt x="4408" y="5300"/>
                        </a:cubicBezTo>
                        <a:cubicBezTo>
                          <a:pt x="4373" y="5303"/>
                          <a:pt x="4336" y="5305"/>
                          <a:pt x="4299" y="5305"/>
                        </a:cubicBezTo>
                        <a:cubicBezTo>
                          <a:pt x="4017" y="5305"/>
                          <a:pt x="3706" y="5196"/>
                          <a:pt x="3679" y="4874"/>
                        </a:cubicBezTo>
                        <a:cubicBezTo>
                          <a:pt x="3588" y="4479"/>
                          <a:pt x="3892" y="4388"/>
                          <a:pt x="4196" y="4357"/>
                        </a:cubicBezTo>
                        <a:cubicBezTo>
                          <a:pt x="4225" y="4351"/>
                          <a:pt x="4255" y="4348"/>
                          <a:pt x="4287" y="4348"/>
                        </a:cubicBezTo>
                        <a:close/>
                        <a:moveTo>
                          <a:pt x="4700" y="1"/>
                        </a:moveTo>
                        <a:cubicBezTo>
                          <a:pt x="4563" y="1"/>
                          <a:pt x="4384" y="23"/>
                          <a:pt x="4347" y="132"/>
                        </a:cubicBezTo>
                        <a:cubicBezTo>
                          <a:pt x="4347" y="163"/>
                          <a:pt x="4408" y="223"/>
                          <a:pt x="4439" y="254"/>
                        </a:cubicBezTo>
                        <a:cubicBezTo>
                          <a:pt x="4591" y="345"/>
                          <a:pt x="4651" y="558"/>
                          <a:pt x="4621" y="740"/>
                        </a:cubicBezTo>
                        <a:lnTo>
                          <a:pt x="4621" y="801"/>
                        </a:lnTo>
                        <a:cubicBezTo>
                          <a:pt x="4591" y="1014"/>
                          <a:pt x="4499" y="1166"/>
                          <a:pt x="4439" y="1318"/>
                        </a:cubicBezTo>
                        <a:cubicBezTo>
                          <a:pt x="4355" y="1303"/>
                          <a:pt x="4266" y="1295"/>
                          <a:pt x="4172" y="1295"/>
                        </a:cubicBezTo>
                        <a:cubicBezTo>
                          <a:pt x="3890" y="1295"/>
                          <a:pt x="3565" y="1363"/>
                          <a:pt x="3223" y="1500"/>
                        </a:cubicBezTo>
                        <a:cubicBezTo>
                          <a:pt x="3192" y="1500"/>
                          <a:pt x="3132" y="1530"/>
                          <a:pt x="3101" y="1530"/>
                        </a:cubicBezTo>
                        <a:cubicBezTo>
                          <a:pt x="2919" y="1379"/>
                          <a:pt x="2737" y="1196"/>
                          <a:pt x="2645" y="953"/>
                        </a:cubicBezTo>
                        <a:cubicBezTo>
                          <a:pt x="2615" y="892"/>
                          <a:pt x="2615" y="862"/>
                          <a:pt x="2585" y="801"/>
                        </a:cubicBezTo>
                        <a:cubicBezTo>
                          <a:pt x="2524" y="649"/>
                          <a:pt x="2524" y="467"/>
                          <a:pt x="2645" y="315"/>
                        </a:cubicBezTo>
                        <a:cubicBezTo>
                          <a:pt x="2676" y="284"/>
                          <a:pt x="2737" y="193"/>
                          <a:pt x="2737" y="163"/>
                        </a:cubicBezTo>
                        <a:cubicBezTo>
                          <a:pt x="2749" y="78"/>
                          <a:pt x="2689" y="37"/>
                          <a:pt x="2583" y="37"/>
                        </a:cubicBezTo>
                        <a:cubicBezTo>
                          <a:pt x="2424" y="37"/>
                          <a:pt x="2160" y="132"/>
                          <a:pt x="1885" y="315"/>
                        </a:cubicBezTo>
                        <a:cubicBezTo>
                          <a:pt x="1885" y="315"/>
                          <a:pt x="1460" y="619"/>
                          <a:pt x="1612" y="771"/>
                        </a:cubicBezTo>
                        <a:cubicBezTo>
                          <a:pt x="1673" y="801"/>
                          <a:pt x="1703" y="801"/>
                          <a:pt x="1764" y="801"/>
                        </a:cubicBezTo>
                        <a:cubicBezTo>
                          <a:pt x="1791" y="797"/>
                          <a:pt x="1818" y="795"/>
                          <a:pt x="1845" y="795"/>
                        </a:cubicBezTo>
                        <a:cubicBezTo>
                          <a:pt x="2023" y="795"/>
                          <a:pt x="2175" y="881"/>
                          <a:pt x="2281" y="1014"/>
                        </a:cubicBezTo>
                        <a:cubicBezTo>
                          <a:pt x="2311" y="1044"/>
                          <a:pt x="2311" y="1075"/>
                          <a:pt x="2341" y="1105"/>
                        </a:cubicBezTo>
                        <a:cubicBezTo>
                          <a:pt x="2463" y="1257"/>
                          <a:pt x="2524" y="1500"/>
                          <a:pt x="2585" y="1682"/>
                        </a:cubicBezTo>
                        <a:cubicBezTo>
                          <a:pt x="2463" y="1713"/>
                          <a:pt x="2341" y="1834"/>
                          <a:pt x="2220" y="1986"/>
                        </a:cubicBezTo>
                        <a:cubicBezTo>
                          <a:pt x="2068" y="2230"/>
                          <a:pt x="2007" y="2473"/>
                          <a:pt x="1977" y="2746"/>
                        </a:cubicBezTo>
                        <a:cubicBezTo>
                          <a:pt x="1855" y="2762"/>
                          <a:pt x="1711" y="2784"/>
                          <a:pt x="1559" y="2784"/>
                        </a:cubicBezTo>
                        <a:cubicBezTo>
                          <a:pt x="1407" y="2784"/>
                          <a:pt x="1247" y="2762"/>
                          <a:pt x="1095" y="2686"/>
                        </a:cubicBezTo>
                        <a:cubicBezTo>
                          <a:pt x="974" y="2594"/>
                          <a:pt x="852" y="2564"/>
                          <a:pt x="791" y="2534"/>
                        </a:cubicBezTo>
                        <a:cubicBezTo>
                          <a:pt x="700" y="2473"/>
                          <a:pt x="670" y="2382"/>
                          <a:pt x="670" y="2290"/>
                        </a:cubicBezTo>
                        <a:cubicBezTo>
                          <a:pt x="670" y="2169"/>
                          <a:pt x="670" y="2108"/>
                          <a:pt x="609" y="2078"/>
                        </a:cubicBezTo>
                        <a:cubicBezTo>
                          <a:pt x="582" y="2051"/>
                          <a:pt x="553" y="2038"/>
                          <a:pt x="522" y="2038"/>
                        </a:cubicBezTo>
                        <a:cubicBezTo>
                          <a:pt x="376" y="2038"/>
                          <a:pt x="192" y="2320"/>
                          <a:pt x="92" y="2746"/>
                        </a:cubicBezTo>
                        <a:cubicBezTo>
                          <a:pt x="92" y="2746"/>
                          <a:pt x="1" y="3233"/>
                          <a:pt x="244" y="3293"/>
                        </a:cubicBezTo>
                        <a:cubicBezTo>
                          <a:pt x="335" y="3293"/>
                          <a:pt x="396" y="3202"/>
                          <a:pt x="457" y="3081"/>
                        </a:cubicBezTo>
                        <a:cubicBezTo>
                          <a:pt x="487" y="3020"/>
                          <a:pt x="609" y="2929"/>
                          <a:pt x="670" y="2929"/>
                        </a:cubicBezTo>
                        <a:cubicBezTo>
                          <a:pt x="761" y="2929"/>
                          <a:pt x="852" y="2929"/>
                          <a:pt x="974" y="2989"/>
                        </a:cubicBezTo>
                        <a:cubicBezTo>
                          <a:pt x="1308" y="3020"/>
                          <a:pt x="1581" y="3233"/>
                          <a:pt x="1764" y="3445"/>
                        </a:cubicBezTo>
                        <a:lnTo>
                          <a:pt x="1764" y="3476"/>
                        </a:lnTo>
                        <a:cubicBezTo>
                          <a:pt x="1673" y="3780"/>
                          <a:pt x="1764" y="4084"/>
                          <a:pt x="1885" y="4357"/>
                        </a:cubicBezTo>
                        <a:cubicBezTo>
                          <a:pt x="1733" y="4570"/>
                          <a:pt x="1460" y="4874"/>
                          <a:pt x="1126" y="5026"/>
                        </a:cubicBezTo>
                        <a:cubicBezTo>
                          <a:pt x="852" y="5148"/>
                          <a:pt x="700" y="5178"/>
                          <a:pt x="609" y="5178"/>
                        </a:cubicBezTo>
                        <a:cubicBezTo>
                          <a:pt x="487" y="5056"/>
                          <a:pt x="366" y="4965"/>
                          <a:pt x="305" y="4965"/>
                        </a:cubicBezTo>
                        <a:cubicBezTo>
                          <a:pt x="291" y="4952"/>
                          <a:pt x="280" y="4945"/>
                          <a:pt x="271" y="4945"/>
                        </a:cubicBezTo>
                        <a:cubicBezTo>
                          <a:pt x="200" y="4945"/>
                          <a:pt x="278" y="5350"/>
                          <a:pt x="548" y="5755"/>
                        </a:cubicBezTo>
                        <a:cubicBezTo>
                          <a:pt x="548" y="5755"/>
                          <a:pt x="771" y="6090"/>
                          <a:pt x="969" y="6090"/>
                        </a:cubicBezTo>
                        <a:cubicBezTo>
                          <a:pt x="1002" y="6090"/>
                          <a:pt x="1034" y="6081"/>
                          <a:pt x="1065" y="6059"/>
                        </a:cubicBezTo>
                        <a:cubicBezTo>
                          <a:pt x="1126" y="5999"/>
                          <a:pt x="1095" y="5847"/>
                          <a:pt x="1004" y="5634"/>
                        </a:cubicBezTo>
                        <a:cubicBezTo>
                          <a:pt x="1095" y="5573"/>
                          <a:pt x="1217" y="5421"/>
                          <a:pt x="1399" y="5269"/>
                        </a:cubicBezTo>
                        <a:cubicBezTo>
                          <a:pt x="1703" y="5026"/>
                          <a:pt x="2068" y="4996"/>
                          <a:pt x="2372" y="4996"/>
                        </a:cubicBezTo>
                        <a:cubicBezTo>
                          <a:pt x="2615" y="5300"/>
                          <a:pt x="2949" y="5482"/>
                          <a:pt x="3284" y="5604"/>
                        </a:cubicBezTo>
                        <a:cubicBezTo>
                          <a:pt x="3284" y="5755"/>
                          <a:pt x="3284" y="5907"/>
                          <a:pt x="3253" y="6029"/>
                        </a:cubicBezTo>
                        <a:cubicBezTo>
                          <a:pt x="3192" y="6181"/>
                          <a:pt x="3132" y="6242"/>
                          <a:pt x="3101" y="6303"/>
                        </a:cubicBezTo>
                        <a:cubicBezTo>
                          <a:pt x="2980" y="6303"/>
                          <a:pt x="2919" y="6303"/>
                          <a:pt x="2888" y="6333"/>
                        </a:cubicBezTo>
                        <a:cubicBezTo>
                          <a:pt x="2767" y="6394"/>
                          <a:pt x="2980" y="6546"/>
                          <a:pt x="3284" y="6637"/>
                        </a:cubicBezTo>
                        <a:cubicBezTo>
                          <a:pt x="3284" y="6637"/>
                          <a:pt x="3344" y="6649"/>
                          <a:pt x="3416" y="6649"/>
                        </a:cubicBezTo>
                        <a:cubicBezTo>
                          <a:pt x="3506" y="6649"/>
                          <a:pt x="3615" y="6630"/>
                          <a:pt x="3648" y="6546"/>
                        </a:cubicBezTo>
                        <a:cubicBezTo>
                          <a:pt x="3648" y="6515"/>
                          <a:pt x="3557" y="6455"/>
                          <a:pt x="3436" y="6394"/>
                        </a:cubicBezTo>
                        <a:lnTo>
                          <a:pt x="3436" y="6090"/>
                        </a:lnTo>
                        <a:cubicBezTo>
                          <a:pt x="3496" y="5938"/>
                          <a:pt x="3557" y="5847"/>
                          <a:pt x="3648" y="5725"/>
                        </a:cubicBezTo>
                        <a:cubicBezTo>
                          <a:pt x="3812" y="5752"/>
                          <a:pt x="3982" y="5767"/>
                          <a:pt x="4153" y="5767"/>
                        </a:cubicBezTo>
                        <a:cubicBezTo>
                          <a:pt x="4362" y="5767"/>
                          <a:pt x="4572" y="5745"/>
                          <a:pt x="4773" y="5695"/>
                        </a:cubicBezTo>
                        <a:lnTo>
                          <a:pt x="4803" y="5695"/>
                        </a:lnTo>
                        <a:cubicBezTo>
                          <a:pt x="5016" y="5847"/>
                          <a:pt x="5199" y="6059"/>
                          <a:pt x="5259" y="6303"/>
                        </a:cubicBezTo>
                        <a:cubicBezTo>
                          <a:pt x="5320" y="6363"/>
                          <a:pt x="5320" y="6394"/>
                          <a:pt x="5351" y="6485"/>
                        </a:cubicBezTo>
                        <a:cubicBezTo>
                          <a:pt x="5411" y="6667"/>
                          <a:pt x="5381" y="6911"/>
                          <a:pt x="5229" y="7062"/>
                        </a:cubicBezTo>
                        <a:cubicBezTo>
                          <a:pt x="5199" y="7123"/>
                          <a:pt x="5168" y="7154"/>
                          <a:pt x="5168" y="7245"/>
                        </a:cubicBezTo>
                        <a:cubicBezTo>
                          <a:pt x="5144" y="7355"/>
                          <a:pt x="5213" y="7406"/>
                          <a:pt x="5337" y="7406"/>
                        </a:cubicBezTo>
                        <a:cubicBezTo>
                          <a:pt x="5523" y="7406"/>
                          <a:pt x="5832" y="7293"/>
                          <a:pt x="6141" y="7093"/>
                        </a:cubicBezTo>
                        <a:cubicBezTo>
                          <a:pt x="6141" y="7093"/>
                          <a:pt x="6627" y="6759"/>
                          <a:pt x="6475" y="6515"/>
                        </a:cubicBezTo>
                        <a:cubicBezTo>
                          <a:pt x="6445" y="6485"/>
                          <a:pt x="6384" y="6485"/>
                          <a:pt x="6293" y="6485"/>
                        </a:cubicBezTo>
                        <a:cubicBezTo>
                          <a:pt x="6271" y="6488"/>
                          <a:pt x="6248" y="6490"/>
                          <a:pt x="6225" y="6490"/>
                        </a:cubicBezTo>
                        <a:cubicBezTo>
                          <a:pt x="6030" y="6490"/>
                          <a:pt x="5821" y="6378"/>
                          <a:pt x="5685" y="6242"/>
                        </a:cubicBezTo>
                        <a:lnTo>
                          <a:pt x="5563" y="6151"/>
                        </a:lnTo>
                        <a:cubicBezTo>
                          <a:pt x="5411" y="5938"/>
                          <a:pt x="5351" y="5695"/>
                          <a:pt x="5320" y="5452"/>
                        </a:cubicBezTo>
                        <a:cubicBezTo>
                          <a:pt x="5503" y="5330"/>
                          <a:pt x="5685" y="5148"/>
                          <a:pt x="5746" y="4904"/>
                        </a:cubicBezTo>
                        <a:cubicBezTo>
                          <a:pt x="5837" y="4752"/>
                          <a:pt x="5867" y="4600"/>
                          <a:pt x="5958" y="4479"/>
                        </a:cubicBezTo>
                        <a:cubicBezTo>
                          <a:pt x="6034" y="4454"/>
                          <a:pt x="6120" y="4439"/>
                          <a:pt x="6208" y="4439"/>
                        </a:cubicBezTo>
                        <a:cubicBezTo>
                          <a:pt x="6332" y="4439"/>
                          <a:pt x="6460" y="4468"/>
                          <a:pt x="6566" y="4540"/>
                        </a:cubicBezTo>
                        <a:cubicBezTo>
                          <a:pt x="6749" y="4600"/>
                          <a:pt x="6840" y="4692"/>
                          <a:pt x="6901" y="4722"/>
                        </a:cubicBezTo>
                        <a:cubicBezTo>
                          <a:pt x="6901" y="4844"/>
                          <a:pt x="6901" y="4965"/>
                          <a:pt x="6931" y="5026"/>
                        </a:cubicBezTo>
                        <a:cubicBezTo>
                          <a:pt x="6952" y="5047"/>
                          <a:pt x="6976" y="5057"/>
                          <a:pt x="7000" y="5057"/>
                        </a:cubicBezTo>
                        <a:cubicBezTo>
                          <a:pt x="7114" y="5057"/>
                          <a:pt x="7251" y="4835"/>
                          <a:pt x="7326" y="4509"/>
                        </a:cubicBezTo>
                        <a:cubicBezTo>
                          <a:pt x="7326" y="4509"/>
                          <a:pt x="7387" y="4114"/>
                          <a:pt x="7205" y="4084"/>
                        </a:cubicBezTo>
                        <a:cubicBezTo>
                          <a:pt x="7144" y="4084"/>
                          <a:pt x="7053" y="4205"/>
                          <a:pt x="7022" y="4296"/>
                        </a:cubicBezTo>
                        <a:lnTo>
                          <a:pt x="6627" y="4296"/>
                        </a:lnTo>
                        <a:cubicBezTo>
                          <a:pt x="6445" y="4266"/>
                          <a:pt x="6262" y="4205"/>
                          <a:pt x="6141" y="4084"/>
                        </a:cubicBezTo>
                        <a:cubicBezTo>
                          <a:pt x="6293" y="3719"/>
                          <a:pt x="6414" y="3354"/>
                          <a:pt x="6202" y="2898"/>
                        </a:cubicBezTo>
                        <a:cubicBezTo>
                          <a:pt x="6202" y="2868"/>
                          <a:pt x="6171" y="2777"/>
                          <a:pt x="6171" y="2746"/>
                        </a:cubicBezTo>
                        <a:cubicBezTo>
                          <a:pt x="6323" y="2594"/>
                          <a:pt x="6475" y="2442"/>
                          <a:pt x="6658" y="2382"/>
                        </a:cubicBezTo>
                        <a:cubicBezTo>
                          <a:pt x="6901" y="2290"/>
                          <a:pt x="7053" y="2260"/>
                          <a:pt x="7174" y="2260"/>
                        </a:cubicBezTo>
                        <a:cubicBezTo>
                          <a:pt x="7265" y="2382"/>
                          <a:pt x="7357" y="2503"/>
                          <a:pt x="7478" y="2503"/>
                        </a:cubicBezTo>
                        <a:cubicBezTo>
                          <a:pt x="7485" y="2504"/>
                          <a:pt x="7492" y="2505"/>
                          <a:pt x="7499" y="2505"/>
                        </a:cubicBezTo>
                        <a:cubicBezTo>
                          <a:pt x="7687" y="2505"/>
                          <a:pt x="7620" y="2093"/>
                          <a:pt x="7326" y="1652"/>
                        </a:cubicBezTo>
                        <a:cubicBezTo>
                          <a:pt x="7326" y="1652"/>
                          <a:pt x="7107" y="1346"/>
                          <a:pt x="6948" y="1346"/>
                        </a:cubicBezTo>
                        <a:cubicBezTo>
                          <a:pt x="6920" y="1346"/>
                          <a:pt x="6893" y="1355"/>
                          <a:pt x="6870" y="1379"/>
                        </a:cubicBezTo>
                        <a:cubicBezTo>
                          <a:pt x="6779" y="1409"/>
                          <a:pt x="6840" y="1622"/>
                          <a:pt x="6901" y="1774"/>
                        </a:cubicBezTo>
                        <a:cubicBezTo>
                          <a:pt x="6840" y="1834"/>
                          <a:pt x="6718" y="1956"/>
                          <a:pt x="6536" y="2108"/>
                        </a:cubicBezTo>
                        <a:cubicBezTo>
                          <a:pt x="6323" y="2230"/>
                          <a:pt x="6141" y="2290"/>
                          <a:pt x="5958" y="2321"/>
                        </a:cubicBezTo>
                        <a:cubicBezTo>
                          <a:pt x="5685" y="1926"/>
                          <a:pt x="5320" y="1561"/>
                          <a:pt x="4864" y="1409"/>
                        </a:cubicBezTo>
                        <a:cubicBezTo>
                          <a:pt x="4864" y="1257"/>
                          <a:pt x="4895" y="1075"/>
                          <a:pt x="4925" y="923"/>
                        </a:cubicBezTo>
                        <a:cubicBezTo>
                          <a:pt x="4925" y="892"/>
                          <a:pt x="4955" y="862"/>
                          <a:pt x="4955" y="801"/>
                        </a:cubicBezTo>
                        <a:cubicBezTo>
                          <a:pt x="5047" y="649"/>
                          <a:pt x="5199" y="558"/>
                          <a:pt x="5381" y="497"/>
                        </a:cubicBezTo>
                        <a:cubicBezTo>
                          <a:pt x="5411" y="497"/>
                          <a:pt x="5472" y="467"/>
                          <a:pt x="5503" y="467"/>
                        </a:cubicBezTo>
                        <a:cubicBezTo>
                          <a:pt x="5655" y="375"/>
                          <a:pt x="5351" y="132"/>
                          <a:pt x="4864" y="11"/>
                        </a:cubicBezTo>
                        <a:cubicBezTo>
                          <a:pt x="4864" y="11"/>
                          <a:pt x="4791" y="1"/>
                          <a:pt x="4700" y="1"/>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30"/>
                  <p:cNvSpPr/>
                  <p:nvPr/>
                </p:nvSpPr>
                <p:spPr>
                  <a:xfrm>
                    <a:off x="2584650" y="2017550"/>
                    <a:ext cx="192075" cy="185150"/>
                  </a:xfrm>
                  <a:custGeom>
                    <a:rect b="b" l="l" r="r" t="t"/>
                    <a:pathLst>
                      <a:path extrusionOk="0" h="7406" w="7683">
                        <a:moveTo>
                          <a:pt x="3192" y="2077"/>
                        </a:moveTo>
                        <a:cubicBezTo>
                          <a:pt x="3496" y="2077"/>
                          <a:pt x="3284" y="2472"/>
                          <a:pt x="3284" y="2472"/>
                        </a:cubicBezTo>
                        <a:cubicBezTo>
                          <a:pt x="3266" y="2526"/>
                          <a:pt x="3237" y="2591"/>
                          <a:pt x="3173" y="2591"/>
                        </a:cubicBezTo>
                        <a:cubicBezTo>
                          <a:pt x="3129" y="2591"/>
                          <a:pt x="3067" y="2560"/>
                          <a:pt x="2980" y="2472"/>
                        </a:cubicBezTo>
                        <a:cubicBezTo>
                          <a:pt x="2889" y="2412"/>
                          <a:pt x="2889" y="2260"/>
                          <a:pt x="2949" y="2199"/>
                        </a:cubicBezTo>
                        <a:cubicBezTo>
                          <a:pt x="2980" y="2108"/>
                          <a:pt x="3071" y="2077"/>
                          <a:pt x="3192" y="2077"/>
                        </a:cubicBezTo>
                        <a:close/>
                        <a:moveTo>
                          <a:pt x="4297" y="1644"/>
                        </a:moveTo>
                        <a:cubicBezTo>
                          <a:pt x="4559" y="1644"/>
                          <a:pt x="4778" y="1707"/>
                          <a:pt x="4955" y="1834"/>
                        </a:cubicBezTo>
                        <a:cubicBezTo>
                          <a:pt x="5077" y="1925"/>
                          <a:pt x="5138" y="2047"/>
                          <a:pt x="5229" y="2138"/>
                        </a:cubicBezTo>
                        <a:cubicBezTo>
                          <a:pt x="5351" y="2503"/>
                          <a:pt x="5077" y="2685"/>
                          <a:pt x="5077" y="2685"/>
                        </a:cubicBezTo>
                        <a:cubicBezTo>
                          <a:pt x="4984" y="2732"/>
                          <a:pt x="4867" y="2752"/>
                          <a:pt x="4738" y="2752"/>
                        </a:cubicBezTo>
                        <a:cubicBezTo>
                          <a:pt x="4279" y="2752"/>
                          <a:pt x="3683" y="2491"/>
                          <a:pt x="3588" y="2229"/>
                        </a:cubicBezTo>
                        <a:cubicBezTo>
                          <a:pt x="3496" y="1895"/>
                          <a:pt x="3648" y="1743"/>
                          <a:pt x="4135" y="1652"/>
                        </a:cubicBezTo>
                        <a:cubicBezTo>
                          <a:pt x="4190" y="1647"/>
                          <a:pt x="4245" y="1644"/>
                          <a:pt x="4297" y="1644"/>
                        </a:cubicBezTo>
                        <a:close/>
                        <a:moveTo>
                          <a:pt x="4031" y="2861"/>
                        </a:moveTo>
                        <a:cubicBezTo>
                          <a:pt x="4317" y="2861"/>
                          <a:pt x="4624" y="2988"/>
                          <a:pt x="4682" y="3202"/>
                        </a:cubicBezTo>
                        <a:cubicBezTo>
                          <a:pt x="4803" y="3567"/>
                          <a:pt x="4499" y="3901"/>
                          <a:pt x="4499" y="3901"/>
                        </a:cubicBezTo>
                        <a:cubicBezTo>
                          <a:pt x="4392" y="4026"/>
                          <a:pt x="4200" y="4067"/>
                          <a:pt x="4017" y="4067"/>
                        </a:cubicBezTo>
                        <a:cubicBezTo>
                          <a:pt x="3889" y="4067"/>
                          <a:pt x="3766" y="4048"/>
                          <a:pt x="3679" y="4023"/>
                        </a:cubicBezTo>
                        <a:cubicBezTo>
                          <a:pt x="3436" y="3931"/>
                          <a:pt x="3375" y="3263"/>
                          <a:pt x="3618" y="2989"/>
                        </a:cubicBezTo>
                        <a:cubicBezTo>
                          <a:pt x="3717" y="2902"/>
                          <a:pt x="3870" y="2861"/>
                          <a:pt x="4031" y="2861"/>
                        </a:cubicBezTo>
                        <a:close/>
                        <a:moveTo>
                          <a:pt x="5636" y="2704"/>
                        </a:moveTo>
                        <a:cubicBezTo>
                          <a:pt x="5713" y="2704"/>
                          <a:pt x="5799" y="2738"/>
                          <a:pt x="5867" y="2807"/>
                        </a:cubicBezTo>
                        <a:cubicBezTo>
                          <a:pt x="5958" y="2837"/>
                          <a:pt x="5989" y="2898"/>
                          <a:pt x="5989" y="2989"/>
                        </a:cubicBezTo>
                        <a:cubicBezTo>
                          <a:pt x="6110" y="3232"/>
                          <a:pt x="5989" y="3658"/>
                          <a:pt x="5989" y="3658"/>
                        </a:cubicBezTo>
                        <a:cubicBezTo>
                          <a:pt x="5989" y="3719"/>
                          <a:pt x="5989" y="3749"/>
                          <a:pt x="5958" y="3779"/>
                        </a:cubicBezTo>
                        <a:cubicBezTo>
                          <a:pt x="5898" y="3871"/>
                          <a:pt x="5837" y="3962"/>
                          <a:pt x="5715" y="4053"/>
                        </a:cubicBezTo>
                        <a:cubicBezTo>
                          <a:pt x="5655" y="4114"/>
                          <a:pt x="5533" y="4114"/>
                          <a:pt x="5442" y="4114"/>
                        </a:cubicBezTo>
                        <a:cubicBezTo>
                          <a:pt x="5229" y="4083"/>
                          <a:pt x="5077" y="3627"/>
                          <a:pt x="5199" y="3172"/>
                        </a:cubicBezTo>
                        <a:cubicBezTo>
                          <a:pt x="5320" y="2959"/>
                          <a:pt x="5411" y="2746"/>
                          <a:pt x="5563" y="2716"/>
                        </a:cubicBezTo>
                        <a:cubicBezTo>
                          <a:pt x="5586" y="2708"/>
                          <a:pt x="5611" y="2704"/>
                          <a:pt x="5636" y="2704"/>
                        </a:cubicBezTo>
                        <a:close/>
                        <a:moveTo>
                          <a:pt x="2700" y="2532"/>
                        </a:moveTo>
                        <a:cubicBezTo>
                          <a:pt x="3073" y="2532"/>
                          <a:pt x="3133" y="3210"/>
                          <a:pt x="3192" y="3567"/>
                        </a:cubicBezTo>
                        <a:cubicBezTo>
                          <a:pt x="3223" y="3931"/>
                          <a:pt x="3071" y="4083"/>
                          <a:pt x="3071" y="4083"/>
                        </a:cubicBezTo>
                        <a:cubicBezTo>
                          <a:pt x="2964" y="4221"/>
                          <a:pt x="2854" y="4276"/>
                          <a:pt x="2751" y="4276"/>
                        </a:cubicBezTo>
                        <a:cubicBezTo>
                          <a:pt x="2446" y="4276"/>
                          <a:pt x="2197" y="3794"/>
                          <a:pt x="2220" y="3567"/>
                        </a:cubicBezTo>
                        <a:lnTo>
                          <a:pt x="2220" y="3475"/>
                        </a:lnTo>
                        <a:cubicBezTo>
                          <a:pt x="2281" y="3263"/>
                          <a:pt x="2311" y="2898"/>
                          <a:pt x="2433" y="2716"/>
                        </a:cubicBezTo>
                        <a:cubicBezTo>
                          <a:pt x="2493" y="2594"/>
                          <a:pt x="2585" y="2533"/>
                          <a:pt x="2676" y="2533"/>
                        </a:cubicBezTo>
                        <a:cubicBezTo>
                          <a:pt x="2684" y="2533"/>
                          <a:pt x="2692" y="2532"/>
                          <a:pt x="2700" y="2532"/>
                        </a:cubicBezTo>
                        <a:close/>
                        <a:moveTo>
                          <a:pt x="5236" y="4393"/>
                        </a:moveTo>
                        <a:cubicBezTo>
                          <a:pt x="5273" y="4393"/>
                          <a:pt x="5311" y="4401"/>
                          <a:pt x="5351" y="4418"/>
                        </a:cubicBezTo>
                        <a:cubicBezTo>
                          <a:pt x="5533" y="4539"/>
                          <a:pt x="5411" y="4631"/>
                          <a:pt x="5411" y="4631"/>
                        </a:cubicBezTo>
                        <a:cubicBezTo>
                          <a:pt x="5411" y="4691"/>
                          <a:pt x="5351" y="4722"/>
                          <a:pt x="5320" y="4722"/>
                        </a:cubicBezTo>
                        <a:cubicBezTo>
                          <a:pt x="5279" y="4749"/>
                          <a:pt x="5226" y="4764"/>
                          <a:pt x="5177" y="4764"/>
                        </a:cubicBezTo>
                        <a:cubicBezTo>
                          <a:pt x="5117" y="4764"/>
                          <a:pt x="5063" y="4742"/>
                          <a:pt x="5047" y="4691"/>
                        </a:cubicBezTo>
                        <a:cubicBezTo>
                          <a:pt x="5047" y="4691"/>
                          <a:pt x="5047" y="4661"/>
                          <a:pt x="5016" y="4661"/>
                        </a:cubicBezTo>
                        <a:cubicBezTo>
                          <a:pt x="4967" y="4537"/>
                          <a:pt x="5078" y="4393"/>
                          <a:pt x="5236" y="4393"/>
                        </a:cubicBezTo>
                        <a:close/>
                        <a:moveTo>
                          <a:pt x="3139" y="4308"/>
                        </a:moveTo>
                        <a:cubicBezTo>
                          <a:pt x="3193" y="4308"/>
                          <a:pt x="3236" y="4323"/>
                          <a:pt x="3253" y="4357"/>
                        </a:cubicBezTo>
                        <a:cubicBezTo>
                          <a:pt x="3375" y="4479"/>
                          <a:pt x="3253" y="4691"/>
                          <a:pt x="3253" y="4691"/>
                        </a:cubicBezTo>
                        <a:cubicBezTo>
                          <a:pt x="3204" y="4820"/>
                          <a:pt x="3132" y="4868"/>
                          <a:pt x="3058" y="4868"/>
                        </a:cubicBezTo>
                        <a:cubicBezTo>
                          <a:pt x="2906" y="4868"/>
                          <a:pt x="2746" y="4662"/>
                          <a:pt x="2767" y="4539"/>
                        </a:cubicBezTo>
                        <a:cubicBezTo>
                          <a:pt x="2789" y="4408"/>
                          <a:pt x="3000" y="4308"/>
                          <a:pt x="3139" y="4308"/>
                        </a:cubicBezTo>
                        <a:close/>
                        <a:moveTo>
                          <a:pt x="4250" y="4354"/>
                        </a:moveTo>
                        <a:cubicBezTo>
                          <a:pt x="4523" y="4354"/>
                          <a:pt x="4899" y="4553"/>
                          <a:pt x="4955" y="4752"/>
                        </a:cubicBezTo>
                        <a:lnTo>
                          <a:pt x="4955" y="4843"/>
                        </a:lnTo>
                        <a:cubicBezTo>
                          <a:pt x="4895" y="5086"/>
                          <a:pt x="4651" y="5238"/>
                          <a:pt x="4651" y="5238"/>
                        </a:cubicBezTo>
                        <a:cubicBezTo>
                          <a:pt x="4591" y="5269"/>
                          <a:pt x="4469" y="5299"/>
                          <a:pt x="4408" y="5299"/>
                        </a:cubicBezTo>
                        <a:cubicBezTo>
                          <a:pt x="4373" y="5303"/>
                          <a:pt x="4336" y="5305"/>
                          <a:pt x="4299" y="5305"/>
                        </a:cubicBezTo>
                        <a:cubicBezTo>
                          <a:pt x="4017" y="5305"/>
                          <a:pt x="3706" y="5196"/>
                          <a:pt x="3679" y="4874"/>
                        </a:cubicBezTo>
                        <a:cubicBezTo>
                          <a:pt x="3588" y="4479"/>
                          <a:pt x="3892" y="4387"/>
                          <a:pt x="4196" y="4357"/>
                        </a:cubicBezTo>
                        <a:cubicBezTo>
                          <a:pt x="4213" y="4355"/>
                          <a:pt x="4232" y="4354"/>
                          <a:pt x="4250" y="4354"/>
                        </a:cubicBezTo>
                        <a:close/>
                        <a:moveTo>
                          <a:pt x="4700" y="1"/>
                        </a:moveTo>
                        <a:cubicBezTo>
                          <a:pt x="4563" y="1"/>
                          <a:pt x="4384" y="23"/>
                          <a:pt x="4348" y="132"/>
                        </a:cubicBezTo>
                        <a:cubicBezTo>
                          <a:pt x="4348" y="162"/>
                          <a:pt x="4408" y="193"/>
                          <a:pt x="4439" y="254"/>
                        </a:cubicBezTo>
                        <a:cubicBezTo>
                          <a:pt x="4591" y="375"/>
                          <a:pt x="4651" y="558"/>
                          <a:pt x="4621" y="740"/>
                        </a:cubicBezTo>
                        <a:lnTo>
                          <a:pt x="4621" y="831"/>
                        </a:lnTo>
                        <a:cubicBezTo>
                          <a:pt x="4591" y="1013"/>
                          <a:pt x="4499" y="1165"/>
                          <a:pt x="4439" y="1317"/>
                        </a:cubicBezTo>
                        <a:cubicBezTo>
                          <a:pt x="4367" y="1311"/>
                          <a:pt x="4291" y="1307"/>
                          <a:pt x="4211" y="1307"/>
                        </a:cubicBezTo>
                        <a:cubicBezTo>
                          <a:pt x="3920" y="1307"/>
                          <a:pt x="3581" y="1357"/>
                          <a:pt x="3223" y="1500"/>
                        </a:cubicBezTo>
                        <a:cubicBezTo>
                          <a:pt x="3192" y="1500"/>
                          <a:pt x="3132" y="1530"/>
                          <a:pt x="3101" y="1530"/>
                        </a:cubicBezTo>
                        <a:cubicBezTo>
                          <a:pt x="2919" y="1378"/>
                          <a:pt x="2737" y="1196"/>
                          <a:pt x="2645" y="983"/>
                        </a:cubicBezTo>
                        <a:cubicBezTo>
                          <a:pt x="2615" y="892"/>
                          <a:pt x="2615" y="861"/>
                          <a:pt x="2585" y="831"/>
                        </a:cubicBezTo>
                        <a:cubicBezTo>
                          <a:pt x="2524" y="679"/>
                          <a:pt x="2524" y="466"/>
                          <a:pt x="2645" y="314"/>
                        </a:cubicBezTo>
                        <a:cubicBezTo>
                          <a:pt x="2676" y="284"/>
                          <a:pt x="2737" y="193"/>
                          <a:pt x="2737" y="162"/>
                        </a:cubicBezTo>
                        <a:cubicBezTo>
                          <a:pt x="2749" y="78"/>
                          <a:pt x="2689" y="36"/>
                          <a:pt x="2583" y="36"/>
                        </a:cubicBezTo>
                        <a:cubicBezTo>
                          <a:pt x="2424" y="36"/>
                          <a:pt x="2160" y="131"/>
                          <a:pt x="1885" y="314"/>
                        </a:cubicBezTo>
                        <a:cubicBezTo>
                          <a:pt x="1885" y="314"/>
                          <a:pt x="1460" y="618"/>
                          <a:pt x="1612" y="770"/>
                        </a:cubicBezTo>
                        <a:cubicBezTo>
                          <a:pt x="1673" y="801"/>
                          <a:pt x="1703" y="801"/>
                          <a:pt x="1764" y="801"/>
                        </a:cubicBezTo>
                        <a:cubicBezTo>
                          <a:pt x="1791" y="797"/>
                          <a:pt x="1818" y="795"/>
                          <a:pt x="1845" y="795"/>
                        </a:cubicBezTo>
                        <a:cubicBezTo>
                          <a:pt x="2023" y="795"/>
                          <a:pt x="2175" y="881"/>
                          <a:pt x="2281" y="1013"/>
                        </a:cubicBezTo>
                        <a:cubicBezTo>
                          <a:pt x="2311" y="1044"/>
                          <a:pt x="2311" y="1074"/>
                          <a:pt x="2341" y="1135"/>
                        </a:cubicBezTo>
                        <a:cubicBezTo>
                          <a:pt x="2463" y="1287"/>
                          <a:pt x="2524" y="1500"/>
                          <a:pt x="2585" y="1682"/>
                        </a:cubicBezTo>
                        <a:cubicBezTo>
                          <a:pt x="2463" y="1713"/>
                          <a:pt x="2341" y="1834"/>
                          <a:pt x="2220" y="1986"/>
                        </a:cubicBezTo>
                        <a:cubicBezTo>
                          <a:pt x="2068" y="2229"/>
                          <a:pt x="2007" y="2503"/>
                          <a:pt x="1977" y="2746"/>
                        </a:cubicBezTo>
                        <a:cubicBezTo>
                          <a:pt x="1864" y="2774"/>
                          <a:pt x="1732" y="2796"/>
                          <a:pt x="1592" y="2796"/>
                        </a:cubicBezTo>
                        <a:cubicBezTo>
                          <a:pt x="1430" y="2796"/>
                          <a:pt x="1258" y="2767"/>
                          <a:pt x="1095" y="2685"/>
                        </a:cubicBezTo>
                        <a:cubicBezTo>
                          <a:pt x="974" y="2594"/>
                          <a:pt x="852" y="2564"/>
                          <a:pt x="791" y="2533"/>
                        </a:cubicBezTo>
                        <a:cubicBezTo>
                          <a:pt x="700" y="2503"/>
                          <a:pt x="670" y="2381"/>
                          <a:pt x="670" y="2290"/>
                        </a:cubicBezTo>
                        <a:cubicBezTo>
                          <a:pt x="670" y="2199"/>
                          <a:pt x="670" y="2108"/>
                          <a:pt x="609" y="2077"/>
                        </a:cubicBezTo>
                        <a:cubicBezTo>
                          <a:pt x="582" y="2051"/>
                          <a:pt x="553" y="2038"/>
                          <a:pt x="522" y="2038"/>
                        </a:cubicBezTo>
                        <a:cubicBezTo>
                          <a:pt x="376" y="2038"/>
                          <a:pt x="192" y="2320"/>
                          <a:pt x="92" y="2746"/>
                        </a:cubicBezTo>
                        <a:cubicBezTo>
                          <a:pt x="92" y="2746"/>
                          <a:pt x="1" y="3263"/>
                          <a:pt x="244" y="3293"/>
                        </a:cubicBezTo>
                        <a:cubicBezTo>
                          <a:pt x="335" y="3293"/>
                          <a:pt x="396" y="3202"/>
                          <a:pt x="457" y="3111"/>
                        </a:cubicBezTo>
                        <a:cubicBezTo>
                          <a:pt x="487" y="3020"/>
                          <a:pt x="609" y="2959"/>
                          <a:pt x="670" y="2959"/>
                        </a:cubicBezTo>
                        <a:cubicBezTo>
                          <a:pt x="761" y="2959"/>
                          <a:pt x="852" y="2959"/>
                          <a:pt x="974" y="2989"/>
                        </a:cubicBezTo>
                        <a:cubicBezTo>
                          <a:pt x="1308" y="3020"/>
                          <a:pt x="1582" y="3263"/>
                          <a:pt x="1764" y="3445"/>
                        </a:cubicBezTo>
                        <a:lnTo>
                          <a:pt x="1764" y="3475"/>
                        </a:lnTo>
                        <a:cubicBezTo>
                          <a:pt x="1673" y="3779"/>
                          <a:pt x="1764" y="4083"/>
                          <a:pt x="1885" y="4357"/>
                        </a:cubicBezTo>
                        <a:cubicBezTo>
                          <a:pt x="1733" y="4570"/>
                          <a:pt x="1460" y="4874"/>
                          <a:pt x="1126" y="5026"/>
                        </a:cubicBezTo>
                        <a:cubicBezTo>
                          <a:pt x="852" y="5147"/>
                          <a:pt x="700" y="5178"/>
                          <a:pt x="609" y="5178"/>
                        </a:cubicBezTo>
                        <a:cubicBezTo>
                          <a:pt x="487" y="5086"/>
                          <a:pt x="366" y="4965"/>
                          <a:pt x="305" y="4965"/>
                        </a:cubicBezTo>
                        <a:cubicBezTo>
                          <a:pt x="289" y="4945"/>
                          <a:pt x="276" y="4935"/>
                          <a:pt x="266" y="4935"/>
                        </a:cubicBezTo>
                        <a:cubicBezTo>
                          <a:pt x="204" y="4935"/>
                          <a:pt x="285" y="5334"/>
                          <a:pt x="548" y="5755"/>
                        </a:cubicBezTo>
                        <a:cubicBezTo>
                          <a:pt x="548" y="5755"/>
                          <a:pt x="771" y="6090"/>
                          <a:pt x="969" y="6090"/>
                        </a:cubicBezTo>
                        <a:cubicBezTo>
                          <a:pt x="1002" y="6090"/>
                          <a:pt x="1034" y="6081"/>
                          <a:pt x="1065" y="6059"/>
                        </a:cubicBezTo>
                        <a:cubicBezTo>
                          <a:pt x="1126" y="5998"/>
                          <a:pt x="1095" y="5846"/>
                          <a:pt x="1004" y="5634"/>
                        </a:cubicBezTo>
                        <a:cubicBezTo>
                          <a:pt x="1095" y="5573"/>
                          <a:pt x="1217" y="5421"/>
                          <a:pt x="1399" y="5269"/>
                        </a:cubicBezTo>
                        <a:cubicBezTo>
                          <a:pt x="1703" y="5026"/>
                          <a:pt x="2068" y="4995"/>
                          <a:pt x="2372" y="4995"/>
                        </a:cubicBezTo>
                        <a:cubicBezTo>
                          <a:pt x="2615" y="5299"/>
                          <a:pt x="2949" y="5482"/>
                          <a:pt x="3284" y="5603"/>
                        </a:cubicBezTo>
                        <a:cubicBezTo>
                          <a:pt x="3284" y="5755"/>
                          <a:pt x="3284" y="5907"/>
                          <a:pt x="3253" y="6029"/>
                        </a:cubicBezTo>
                        <a:cubicBezTo>
                          <a:pt x="3192" y="6181"/>
                          <a:pt x="3132" y="6241"/>
                          <a:pt x="3101" y="6302"/>
                        </a:cubicBezTo>
                        <a:cubicBezTo>
                          <a:pt x="2980" y="6302"/>
                          <a:pt x="2919" y="6302"/>
                          <a:pt x="2889" y="6333"/>
                        </a:cubicBezTo>
                        <a:cubicBezTo>
                          <a:pt x="2767" y="6393"/>
                          <a:pt x="2980" y="6545"/>
                          <a:pt x="3284" y="6637"/>
                        </a:cubicBezTo>
                        <a:cubicBezTo>
                          <a:pt x="3284" y="6637"/>
                          <a:pt x="3344" y="6649"/>
                          <a:pt x="3416" y="6649"/>
                        </a:cubicBezTo>
                        <a:cubicBezTo>
                          <a:pt x="3506" y="6649"/>
                          <a:pt x="3615" y="6630"/>
                          <a:pt x="3648" y="6545"/>
                        </a:cubicBezTo>
                        <a:cubicBezTo>
                          <a:pt x="3648" y="6515"/>
                          <a:pt x="3557" y="6454"/>
                          <a:pt x="3436" y="6393"/>
                        </a:cubicBezTo>
                        <a:lnTo>
                          <a:pt x="3436" y="6090"/>
                        </a:lnTo>
                        <a:cubicBezTo>
                          <a:pt x="3496" y="5938"/>
                          <a:pt x="3557" y="5846"/>
                          <a:pt x="3648" y="5725"/>
                        </a:cubicBezTo>
                        <a:cubicBezTo>
                          <a:pt x="3812" y="5752"/>
                          <a:pt x="3982" y="5767"/>
                          <a:pt x="4153" y="5767"/>
                        </a:cubicBezTo>
                        <a:cubicBezTo>
                          <a:pt x="4362" y="5767"/>
                          <a:pt x="4572" y="5745"/>
                          <a:pt x="4773" y="5694"/>
                        </a:cubicBezTo>
                        <a:lnTo>
                          <a:pt x="4803" y="5694"/>
                        </a:lnTo>
                        <a:cubicBezTo>
                          <a:pt x="5016" y="5846"/>
                          <a:pt x="5199" y="6059"/>
                          <a:pt x="5259" y="6302"/>
                        </a:cubicBezTo>
                        <a:cubicBezTo>
                          <a:pt x="5320" y="6363"/>
                          <a:pt x="5320" y="6393"/>
                          <a:pt x="5351" y="6485"/>
                        </a:cubicBezTo>
                        <a:cubicBezTo>
                          <a:pt x="5411" y="6667"/>
                          <a:pt x="5381" y="6910"/>
                          <a:pt x="5229" y="7062"/>
                        </a:cubicBezTo>
                        <a:cubicBezTo>
                          <a:pt x="5199" y="7123"/>
                          <a:pt x="5168" y="7153"/>
                          <a:pt x="5168" y="7245"/>
                        </a:cubicBezTo>
                        <a:cubicBezTo>
                          <a:pt x="5144" y="7354"/>
                          <a:pt x="5213" y="7406"/>
                          <a:pt x="5337" y="7406"/>
                        </a:cubicBezTo>
                        <a:cubicBezTo>
                          <a:pt x="5523" y="7406"/>
                          <a:pt x="5832" y="7293"/>
                          <a:pt x="6141" y="7093"/>
                        </a:cubicBezTo>
                        <a:cubicBezTo>
                          <a:pt x="6141" y="7093"/>
                          <a:pt x="6627" y="6758"/>
                          <a:pt x="6475" y="6515"/>
                        </a:cubicBezTo>
                        <a:cubicBezTo>
                          <a:pt x="6445" y="6485"/>
                          <a:pt x="6384" y="6485"/>
                          <a:pt x="6293" y="6485"/>
                        </a:cubicBezTo>
                        <a:cubicBezTo>
                          <a:pt x="6271" y="6488"/>
                          <a:pt x="6248" y="6489"/>
                          <a:pt x="6225" y="6489"/>
                        </a:cubicBezTo>
                        <a:cubicBezTo>
                          <a:pt x="6030" y="6489"/>
                          <a:pt x="5821" y="6378"/>
                          <a:pt x="5685" y="6241"/>
                        </a:cubicBezTo>
                        <a:lnTo>
                          <a:pt x="5563" y="6150"/>
                        </a:lnTo>
                        <a:cubicBezTo>
                          <a:pt x="5411" y="5938"/>
                          <a:pt x="5351" y="5694"/>
                          <a:pt x="5320" y="5451"/>
                        </a:cubicBezTo>
                        <a:cubicBezTo>
                          <a:pt x="5503" y="5330"/>
                          <a:pt x="5685" y="5147"/>
                          <a:pt x="5776" y="4934"/>
                        </a:cubicBezTo>
                        <a:cubicBezTo>
                          <a:pt x="5837" y="4752"/>
                          <a:pt x="5867" y="4600"/>
                          <a:pt x="5958" y="4479"/>
                        </a:cubicBezTo>
                        <a:cubicBezTo>
                          <a:pt x="6034" y="4453"/>
                          <a:pt x="6120" y="4439"/>
                          <a:pt x="6208" y="4439"/>
                        </a:cubicBezTo>
                        <a:cubicBezTo>
                          <a:pt x="6332" y="4439"/>
                          <a:pt x="6460" y="4468"/>
                          <a:pt x="6566" y="4539"/>
                        </a:cubicBezTo>
                        <a:cubicBezTo>
                          <a:pt x="6749" y="4600"/>
                          <a:pt x="6840" y="4691"/>
                          <a:pt x="6901" y="4722"/>
                        </a:cubicBezTo>
                        <a:cubicBezTo>
                          <a:pt x="6901" y="4843"/>
                          <a:pt x="6901" y="4965"/>
                          <a:pt x="6931" y="5026"/>
                        </a:cubicBezTo>
                        <a:cubicBezTo>
                          <a:pt x="6954" y="5049"/>
                          <a:pt x="6979" y="5060"/>
                          <a:pt x="7005" y="5060"/>
                        </a:cubicBezTo>
                        <a:cubicBezTo>
                          <a:pt x="7118" y="5060"/>
                          <a:pt x="7252" y="4854"/>
                          <a:pt x="7326" y="4509"/>
                        </a:cubicBezTo>
                        <a:cubicBezTo>
                          <a:pt x="7326" y="4509"/>
                          <a:pt x="7387" y="4114"/>
                          <a:pt x="7205" y="4083"/>
                        </a:cubicBezTo>
                        <a:cubicBezTo>
                          <a:pt x="7144" y="4083"/>
                          <a:pt x="7053" y="4205"/>
                          <a:pt x="7022" y="4327"/>
                        </a:cubicBezTo>
                        <a:lnTo>
                          <a:pt x="6627" y="4327"/>
                        </a:lnTo>
                        <a:cubicBezTo>
                          <a:pt x="6445" y="4266"/>
                          <a:pt x="6262" y="4205"/>
                          <a:pt x="6141" y="4083"/>
                        </a:cubicBezTo>
                        <a:cubicBezTo>
                          <a:pt x="6293" y="3719"/>
                          <a:pt x="6414" y="3354"/>
                          <a:pt x="6202" y="2898"/>
                        </a:cubicBezTo>
                        <a:cubicBezTo>
                          <a:pt x="6202" y="2868"/>
                          <a:pt x="6171" y="2807"/>
                          <a:pt x="6171" y="2746"/>
                        </a:cubicBezTo>
                        <a:cubicBezTo>
                          <a:pt x="6323" y="2594"/>
                          <a:pt x="6475" y="2442"/>
                          <a:pt x="6658" y="2381"/>
                        </a:cubicBezTo>
                        <a:cubicBezTo>
                          <a:pt x="6901" y="2290"/>
                          <a:pt x="7053" y="2260"/>
                          <a:pt x="7174" y="2260"/>
                        </a:cubicBezTo>
                        <a:cubicBezTo>
                          <a:pt x="7296" y="2381"/>
                          <a:pt x="7357" y="2472"/>
                          <a:pt x="7478" y="2472"/>
                        </a:cubicBezTo>
                        <a:cubicBezTo>
                          <a:pt x="7492" y="2476"/>
                          <a:pt x="7505" y="2478"/>
                          <a:pt x="7516" y="2478"/>
                        </a:cubicBezTo>
                        <a:cubicBezTo>
                          <a:pt x="7682" y="2478"/>
                          <a:pt x="7611" y="2078"/>
                          <a:pt x="7326" y="1652"/>
                        </a:cubicBezTo>
                        <a:cubicBezTo>
                          <a:pt x="7326" y="1652"/>
                          <a:pt x="7107" y="1345"/>
                          <a:pt x="6948" y="1345"/>
                        </a:cubicBezTo>
                        <a:cubicBezTo>
                          <a:pt x="6920" y="1345"/>
                          <a:pt x="6893" y="1355"/>
                          <a:pt x="6870" y="1378"/>
                        </a:cubicBezTo>
                        <a:cubicBezTo>
                          <a:pt x="6779" y="1439"/>
                          <a:pt x="6840" y="1621"/>
                          <a:pt x="6901" y="1773"/>
                        </a:cubicBezTo>
                        <a:cubicBezTo>
                          <a:pt x="6840" y="1834"/>
                          <a:pt x="6718" y="1956"/>
                          <a:pt x="6536" y="2108"/>
                        </a:cubicBezTo>
                        <a:cubicBezTo>
                          <a:pt x="6323" y="2229"/>
                          <a:pt x="6141" y="2290"/>
                          <a:pt x="5958" y="2351"/>
                        </a:cubicBezTo>
                        <a:cubicBezTo>
                          <a:pt x="5685" y="1925"/>
                          <a:pt x="5320" y="1591"/>
                          <a:pt x="4864" y="1439"/>
                        </a:cubicBezTo>
                        <a:cubicBezTo>
                          <a:pt x="4864" y="1287"/>
                          <a:pt x="4895" y="1074"/>
                          <a:pt x="4925" y="922"/>
                        </a:cubicBezTo>
                        <a:cubicBezTo>
                          <a:pt x="4925" y="892"/>
                          <a:pt x="4955" y="861"/>
                          <a:pt x="4955" y="801"/>
                        </a:cubicBezTo>
                        <a:cubicBezTo>
                          <a:pt x="5047" y="649"/>
                          <a:pt x="5199" y="558"/>
                          <a:pt x="5381" y="497"/>
                        </a:cubicBezTo>
                        <a:cubicBezTo>
                          <a:pt x="5411" y="497"/>
                          <a:pt x="5472" y="466"/>
                          <a:pt x="5503" y="466"/>
                        </a:cubicBezTo>
                        <a:cubicBezTo>
                          <a:pt x="5655" y="345"/>
                          <a:pt x="5351" y="132"/>
                          <a:pt x="4864" y="10"/>
                        </a:cubicBezTo>
                        <a:cubicBezTo>
                          <a:pt x="4864" y="10"/>
                          <a:pt x="4791" y="1"/>
                          <a:pt x="4700" y="1"/>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30"/>
                  <p:cNvSpPr/>
                  <p:nvPr/>
                </p:nvSpPr>
                <p:spPr>
                  <a:xfrm>
                    <a:off x="4735925" y="2695900"/>
                    <a:ext cx="192150" cy="184850"/>
                  </a:xfrm>
                  <a:custGeom>
                    <a:rect b="b" l="l" r="r" t="t"/>
                    <a:pathLst>
                      <a:path extrusionOk="0" h="7394" w="7686">
                        <a:moveTo>
                          <a:pt x="3192" y="2056"/>
                        </a:moveTo>
                        <a:cubicBezTo>
                          <a:pt x="3496" y="2056"/>
                          <a:pt x="3313" y="2482"/>
                          <a:pt x="3313" y="2482"/>
                        </a:cubicBezTo>
                        <a:cubicBezTo>
                          <a:pt x="3276" y="2519"/>
                          <a:pt x="3239" y="2578"/>
                          <a:pt x="3175" y="2578"/>
                        </a:cubicBezTo>
                        <a:cubicBezTo>
                          <a:pt x="3134" y="2578"/>
                          <a:pt x="3081" y="2553"/>
                          <a:pt x="3009" y="2482"/>
                        </a:cubicBezTo>
                        <a:cubicBezTo>
                          <a:pt x="2918" y="2421"/>
                          <a:pt x="2888" y="2269"/>
                          <a:pt x="2949" y="2178"/>
                        </a:cubicBezTo>
                        <a:cubicBezTo>
                          <a:pt x="3009" y="2117"/>
                          <a:pt x="3070" y="2056"/>
                          <a:pt x="3192" y="2056"/>
                        </a:cubicBezTo>
                        <a:close/>
                        <a:moveTo>
                          <a:pt x="4383" y="1642"/>
                        </a:moveTo>
                        <a:cubicBezTo>
                          <a:pt x="4633" y="1642"/>
                          <a:pt x="4824" y="1724"/>
                          <a:pt x="5015" y="1843"/>
                        </a:cubicBezTo>
                        <a:cubicBezTo>
                          <a:pt x="5137" y="1904"/>
                          <a:pt x="5198" y="2026"/>
                          <a:pt x="5289" y="2147"/>
                        </a:cubicBezTo>
                        <a:cubicBezTo>
                          <a:pt x="5380" y="2482"/>
                          <a:pt x="5137" y="2664"/>
                          <a:pt x="5137" y="2664"/>
                        </a:cubicBezTo>
                        <a:cubicBezTo>
                          <a:pt x="5036" y="2722"/>
                          <a:pt x="4906" y="2747"/>
                          <a:pt x="4765" y="2747"/>
                        </a:cubicBezTo>
                        <a:cubicBezTo>
                          <a:pt x="4311" y="2747"/>
                          <a:pt x="3740" y="2486"/>
                          <a:pt x="3648" y="2208"/>
                        </a:cubicBezTo>
                        <a:cubicBezTo>
                          <a:pt x="3496" y="1874"/>
                          <a:pt x="3648" y="1722"/>
                          <a:pt x="4164" y="1661"/>
                        </a:cubicBezTo>
                        <a:cubicBezTo>
                          <a:pt x="4242" y="1648"/>
                          <a:pt x="4315" y="1642"/>
                          <a:pt x="4383" y="1642"/>
                        </a:cubicBezTo>
                        <a:close/>
                        <a:moveTo>
                          <a:pt x="4026" y="2862"/>
                        </a:moveTo>
                        <a:cubicBezTo>
                          <a:pt x="4312" y="2862"/>
                          <a:pt x="4631" y="2990"/>
                          <a:pt x="4712" y="3211"/>
                        </a:cubicBezTo>
                        <a:cubicBezTo>
                          <a:pt x="4833" y="3546"/>
                          <a:pt x="4529" y="3880"/>
                          <a:pt x="4529" y="3880"/>
                        </a:cubicBezTo>
                        <a:cubicBezTo>
                          <a:pt x="4408" y="4019"/>
                          <a:pt x="4216" y="4068"/>
                          <a:pt x="4035" y="4068"/>
                        </a:cubicBezTo>
                        <a:cubicBezTo>
                          <a:pt x="3900" y="4068"/>
                          <a:pt x="3769" y="4041"/>
                          <a:pt x="3678" y="4001"/>
                        </a:cubicBezTo>
                        <a:cubicBezTo>
                          <a:pt x="3465" y="3941"/>
                          <a:pt x="3374" y="3242"/>
                          <a:pt x="3648" y="2968"/>
                        </a:cubicBezTo>
                        <a:cubicBezTo>
                          <a:pt x="3740" y="2896"/>
                          <a:pt x="3879" y="2862"/>
                          <a:pt x="4026" y="2862"/>
                        </a:cubicBezTo>
                        <a:close/>
                        <a:moveTo>
                          <a:pt x="5661" y="2700"/>
                        </a:moveTo>
                        <a:cubicBezTo>
                          <a:pt x="5725" y="2700"/>
                          <a:pt x="5811" y="2743"/>
                          <a:pt x="5897" y="2786"/>
                        </a:cubicBezTo>
                        <a:cubicBezTo>
                          <a:pt x="5958" y="2816"/>
                          <a:pt x="5988" y="2907"/>
                          <a:pt x="5988" y="2968"/>
                        </a:cubicBezTo>
                        <a:cubicBezTo>
                          <a:pt x="6110" y="3242"/>
                          <a:pt x="5988" y="3667"/>
                          <a:pt x="5988" y="3667"/>
                        </a:cubicBezTo>
                        <a:cubicBezTo>
                          <a:pt x="5988" y="3698"/>
                          <a:pt x="5988" y="3728"/>
                          <a:pt x="5958" y="3789"/>
                        </a:cubicBezTo>
                        <a:cubicBezTo>
                          <a:pt x="5927" y="3849"/>
                          <a:pt x="5836" y="3971"/>
                          <a:pt x="5745" y="4032"/>
                        </a:cubicBezTo>
                        <a:cubicBezTo>
                          <a:pt x="5654" y="4123"/>
                          <a:pt x="5532" y="4123"/>
                          <a:pt x="5471" y="4123"/>
                        </a:cubicBezTo>
                        <a:cubicBezTo>
                          <a:pt x="5228" y="4093"/>
                          <a:pt x="5076" y="3637"/>
                          <a:pt x="5198" y="3181"/>
                        </a:cubicBezTo>
                        <a:cubicBezTo>
                          <a:pt x="5319" y="2938"/>
                          <a:pt x="5441" y="2755"/>
                          <a:pt x="5593" y="2725"/>
                        </a:cubicBezTo>
                        <a:cubicBezTo>
                          <a:pt x="5611" y="2707"/>
                          <a:pt x="5634" y="2700"/>
                          <a:pt x="5661" y="2700"/>
                        </a:cubicBezTo>
                        <a:close/>
                        <a:moveTo>
                          <a:pt x="2758" y="2511"/>
                        </a:moveTo>
                        <a:cubicBezTo>
                          <a:pt x="3104" y="2511"/>
                          <a:pt x="3192" y="3218"/>
                          <a:pt x="3222" y="3546"/>
                        </a:cubicBezTo>
                        <a:cubicBezTo>
                          <a:pt x="3253" y="3941"/>
                          <a:pt x="3101" y="4093"/>
                          <a:pt x="3101" y="4093"/>
                        </a:cubicBezTo>
                        <a:cubicBezTo>
                          <a:pt x="3005" y="4218"/>
                          <a:pt x="2906" y="4268"/>
                          <a:pt x="2811" y="4268"/>
                        </a:cubicBezTo>
                        <a:cubicBezTo>
                          <a:pt x="2513" y="4268"/>
                          <a:pt x="2257" y="3776"/>
                          <a:pt x="2280" y="3546"/>
                        </a:cubicBezTo>
                        <a:lnTo>
                          <a:pt x="2280" y="3485"/>
                        </a:lnTo>
                        <a:cubicBezTo>
                          <a:pt x="2280" y="3242"/>
                          <a:pt x="2310" y="2907"/>
                          <a:pt x="2462" y="2725"/>
                        </a:cubicBezTo>
                        <a:cubicBezTo>
                          <a:pt x="2553" y="2603"/>
                          <a:pt x="2614" y="2512"/>
                          <a:pt x="2736" y="2512"/>
                        </a:cubicBezTo>
                        <a:cubicBezTo>
                          <a:pt x="2743" y="2511"/>
                          <a:pt x="2750" y="2511"/>
                          <a:pt x="2758" y="2511"/>
                        </a:cubicBezTo>
                        <a:close/>
                        <a:moveTo>
                          <a:pt x="5227" y="4387"/>
                        </a:moveTo>
                        <a:cubicBezTo>
                          <a:pt x="5266" y="4387"/>
                          <a:pt x="5308" y="4399"/>
                          <a:pt x="5350" y="4427"/>
                        </a:cubicBezTo>
                        <a:cubicBezTo>
                          <a:pt x="5532" y="4549"/>
                          <a:pt x="5441" y="4609"/>
                          <a:pt x="5441" y="4609"/>
                        </a:cubicBezTo>
                        <a:cubicBezTo>
                          <a:pt x="5441" y="4701"/>
                          <a:pt x="5350" y="4731"/>
                          <a:pt x="5319" y="4731"/>
                        </a:cubicBezTo>
                        <a:cubicBezTo>
                          <a:pt x="5282" y="4744"/>
                          <a:pt x="5233" y="4751"/>
                          <a:pt x="5188" y="4751"/>
                        </a:cubicBezTo>
                        <a:cubicBezTo>
                          <a:pt x="5123" y="4751"/>
                          <a:pt x="5064" y="4736"/>
                          <a:pt x="5046" y="4701"/>
                        </a:cubicBezTo>
                        <a:cubicBezTo>
                          <a:pt x="5046" y="4701"/>
                          <a:pt x="5046" y="4640"/>
                          <a:pt x="5015" y="4640"/>
                        </a:cubicBezTo>
                        <a:cubicBezTo>
                          <a:pt x="4992" y="4523"/>
                          <a:pt x="5095" y="4387"/>
                          <a:pt x="5227" y="4387"/>
                        </a:cubicBezTo>
                        <a:close/>
                        <a:moveTo>
                          <a:pt x="3189" y="4288"/>
                        </a:moveTo>
                        <a:cubicBezTo>
                          <a:pt x="3243" y="4288"/>
                          <a:pt x="3288" y="4303"/>
                          <a:pt x="3313" y="4336"/>
                        </a:cubicBezTo>
                        <a:cubicBezTo>
                          <a:pt x="3404" y="4457"/>
                          <a:pt x="3313" y="4701"/>
                          <a:pt x="3313" y="4701"/>
                        </a:cubicBezTo>
                        <a:cubicBezTo>
                          <a:pt x="3244" y="4819"/>
                          <a:pt x="3162" y="4864"/>
                          <a:pt x="3084" y="4864"/>
                        </a:cubicBezTo>
                        <a:cubicBezTo>
                          <a:pt x="2922" y="4864"/>
                          <a:pt x="2776" y="4672"/>
                          <a:pt x="2797" y="4549"/>
                        </a:cubicBezTo>
                        <a:cubicBezTo>
                          <a:pt x="2841" y="4394"/>
                          <a:pt x="3045" y="4288"/>
                          <a:pt x="3189" y="4288"/>
                        </a:cubicBezTo>
                        <a:close/>
                        <a:moveTo>
                          <a:pt x="4269" y="4333"/>
                        </a:moveTo>
                        <a:cubicBezTo>
                          <a:pt x="4516" y="4333"/>
                          <a:pt x="4899" y="4561"/>
                          <a:pt x="4985" y="4761"/>
                        </a:cubicBezTo>
                        <a:lnTo>
                          <a:pt x="4985" y="4822"/>
                        </a:lnTo>
                        <a:cubicBezTo>
                          <a:pt x="4924" y="5065"/>
                          <a:pt x="4681" y="5217"/>
                          <a:pt x="4681" y="5217"/>
                        </a:cubicBezTo>
                        <a:cubicBezTo>
                          <a:pt x="4590" y="5248"/>
                          <a:pt x="4468" y="5308"/>
                          <a:pt x="4408" y="5308"/>
                        </a:cubicBezTo>
                        <a:cubicBezTo>
                          <a:pt x="4378" y="5311"/>
                          <a:pt x="4347" y="5313"/>
                          <a:pt x="4316" y="5313"/>
                        </a:cubicBezTo>
                        <a:cubicBezTo>
                          <a:pt x="4030" y="5313"/>
                          <a:pt x="3705" y="5184"/>
                          <a:pt x="3678" y="4883"/>
                        </a:cubicBezTo>
                        <a:cubicBezTo>
                          <a:pt x="3617" y="4457"/>
                          <a:pt x="3921" y="4397"/>
                          <a:pt x="4225" y="4336"/>
                        </a:cubicBezTo>
                        <a:cubicBezTo>
                          <a:pt x="4239" y="4334"/>
                          <a:pt x="4254" y="4333"/>
                          <a:pt x="4269" y="4333"/>
                        </a:cubicBezTo>
                        <a:close/>
                        <a:moveTo>
                          <a:pt x="4659" y="0"/>
                        </a:moveTo>
                        <a:cubicBezTo>
                          <a:pt x="4533" y="0"/>
                          <a:pt x="4394" y="27"/>
                          <a:pt x="4377" y="141"/>
                        </a:cubicBezTo>
                        <a:cubicBezTo>
                          <a:pt x="4377" y="172"/>
                          <a:pt x="4408" y="202"/>
                          <a:pt x="4438" y="232"/>
                        </a:cubicBezTo>
                        <a:cubicBezTo>
                          <a:pt x="4590" y="354"/>
                          <a:pt x="4681" y="536"/>
                          <a:pt x="4620" y="749"/>
                        </a:cubicBezTo>
                        <a:lnTo>
                          <a:pt x="4620" y="810"/>
                        </a:lnTo>
                        <a:cubicBezTo>
                          <a:pt x="4590" y="992"/>
                          <a:pt x="4529" y="1144"/>
                          <a:pt x="4438" y="1296"/>
                        </a:cubicBezTo>
                        <a:cubicBezTo>
                          <a:pt x="4369" y="1290"/>
                          <a:pt x="4296" y="1286"/>
                          <a:pt x="4219" y="1286"/>
                        </a:cubicBezTo>
                        <a:cubicBezTo>
                          <a:pt x="3926" y="1286"/>
                          <a:pt x="3584" y="1340"/>
                          <a:pt x="3222" y="1509"/>
                        </a:cubicBezTo>
                        <a:cubicBezTo>
                          <a:pt x="3192" y="1509"/>
                          <a:pt x="3161" y="1539"/>
                          <a:pt x="3101" y="1539"/>
                        </a:cubicBezTo>
                        <a:cubicBezTo>
                          <a:pt x="2918" y="1387"/>
                          <a:pt x="2736" y="1205"/>
                          <a:pt x="2645" y="962"/>
                        </a:cubicBezTo>
                        <a:cubicBezTo>
                          <a:pt x="2614" y="901"/>
                          <a:pt x="2614" y="840"/>
                          <a:pt x="2584" y="810"/>
                        </a:cubicBezTo>
                        <a:cubicBezTo>
                          <a:pt x="2553" y="658"/>
                          <a:pt x="2553" y="476"/>
                          <a:pt x="2645" y="324"/>
                        </a:cubicBezTo>
                        <a:cubicBezTo>
                          <a:pt x="2705" y="293"/>
                          <a:pt x="2736" y="202"/>
                          <a:pt x="2736" y="172"/>
                        </a:cubicBezTo>
                        <a:cubicBezTo>
                          <a:pt x="2748" y="76"/>
                          <a:pt x="2690" y="32"/>
                          <a:pt x="2587" y="32"/>
                        </a:cubicBezTo>
                        <a:cubicBezTo>
                          <a:pt x="2428" y="32"/>
                          <a:pt x="2162" y="139"/>
                          <a:pt x="1885" y="324"/>
                        </a:cubicBezTo>
                        <a:cubicBezTo>
                          <a:pt x="1885" y="324"/>
                          <a:pt x="1490" y="628"/>
                          <a:pt x="1642" y="780"/>
                        </a:cubicBezTo>
                        <a:cubicBezTo>
                          <a:pt x="1672" y="810"/>
                          <a:pt x="1702" y="810"/>
                          <a:pt x="1794" y="810"/>
                        </a:cubicBezTo>
                        <a:cubicBezTo>
                          <a:pt x="1824" y="805"/>
                          <a:pt x="1854" y="802"/>
                          <a:pt x="1884" y="802"/>
                        </a:cubicBezTo>
                        <a:cubicBezTo>
                          <a:pt x="2035" y="802"/>
                          <a:pt x="2179" y="866"/>
                          <a:pt x="2280" y="992"/>
                        </a:cubicBezTo>
                        <a:cubicBezTo>
                          <a:pt x="2310" y="1023"/>
                          <a:pt x="2310" y="1083"/>
                          <a:pt x="2341" y="1114"/>
                        </a:cubicBezTo>
                        <a:cubicBezTo>
                          <a:pt x="2462" y="1266"/>
                          <a:pt x="2553" y="1509"/>
                          <a:pt x="2584" y="1691"/>
                        </a:cubicBezTo>
                        <a:cubicBezTo>
                          <a:pt x="2462" y="1722"/>
                          <a:pt x="2341" y="1843"/>
                          <a:pt x="2249" y="1995"/>
                        </a:cubicBezTo>
                        <a:cubicBezTo>
                          <a:pt x="2097" y="2208"/>
                          <a:pt x="2006" y="2482"/>
                          <a:pt x="1976" y="2755"/>
                        </a:cubicBezTo>
                        <a:cubicBezTo>
                          <a:pt x="1877" y="2768"/>
                          <a:pt x="1762" y="2780"/>
                          <a:pt x="1641" y="2780"/>
                        </a:cubicBezTo>
                        <a:cubicBezTo>
                          <a:pt x="1465" y="2780"/>
                          <a:pt x="1274" y="2754"/>
                          <a:pt x="1094" y="2664"/>
                        </a:cubicBezTo>
                        <a:cubicBezTo>
                          <a:pt x="973" y="2603"/>
                          <a:pt x="882" y="2573"/>
                          <a:pt x="790" y="2512"/>
                        </a:cubicBezTo>
                        <a:cubicBezTo>
                          <a:pt x="730" y="2482"/>
                          <a:pt x="669" y="2360"/>
                          <a:pt x="669" y="2299"/>
                        </a:cubicBezTo>
                        <a:cubicBezTo>
                          <a:pt x="669" y="2178"/>
                          <a:pt x="669" y="2117"/>
                          <a:pt x="608" y="2056"/>
                        </a:cubicBezTo>
                        <a:cubicBezTo>
                          <a:pt x="582" y="2030"/>
                          <a:pt x="553" y="2017"/>
                          <a:pt x="522" y="2017"/>
                        </a:cubicBezTo>
                        <a:cubicBezTo>
                          <a:pt x="376" y="2017"/>
                          <a:pt x="197" y="2303"/>
                          <a:pt x="122" y="2755"/>
                        </a:cubicBezTo>
                        <a:cubicBezTo>
                          <a:pt x="122" y="2755"/>
                          <a:pt x="0" y="3242"/>
                          <a:pt x="274" y="3272"/>
                        </a:cubicBezTo>
                        <a:cubicBezTo>
                          <a:pt x="335" y="3272"/>
                          <a:pt x="426" y="3211"/>
                          <a:pt x="456" y="3090"/>
                        </a:cubicBezTo>
                        <a:cubicBezTo>
                          <a:pt x="487" y="3029"/>
                          <a:pt x="608" y="2938"/>
                          <a:pt x="669" y="2938"/>
                        </a:cubicBezTo>
                        <a:cubicBezTo>
                          <a:pt x="760" y="2938"/>
                          <a:pt x="882" y="2938"/>
                          <a:pt x="973" y="2968"/>
                        </a:cubicBezTo>
                        <a:cubicBezTo>
                          <a:pt x="1338" y="3029"/>
                          <a:pt x="1581" y="3242"/>
                          <a:pt x="1794" y="3424"/>
                        </a:cubicBezTo>
                        <a:lnTo>
                          <a:pt x="1794" y="3485"/>
                        </a:lnTo>
                        <a:cubicBezTo>
                          <a:pt x="1672" y="3789"/>
                          <a:pt x="1794" y="4093"/>
                          <a:pt x="1885" y="4336"/>
                        </a:cubicBezTo>
                        <a:cubicBezTo>
                          <a:pt x="1733" y="4579"/>
                          <a:pt x="1490" y="4883"/>
                          <a:pt x="1125" y="5035"/>
                        </a:cubicBezTo>
                        <a:cubicBezTo>
                          <a:pt x="882" y="5156"/>
                          <a:pt x="730" y="5156"/>
                          <a:pt x="608" y="5187"/>
                        </a:cubicBezTo>
                        <a:cubicBezTo>
                          <a:pt x="487" y="5065"/>
                          <a:pt x="365" y="4944"/>
                          <a:pt x="304" y="4944"/>
                        </a:cubicBezTo>
                        <a:cubicBezTo>
                          <a:pt x="288" y="4924"/>
                          <a:pt x="276" y="4914"/>
                          <a:pt x="267" y="4914"/>
                        </a:cubicBezTo>
                        <a:cubicBezTo>
                          <a:pt x="211" y="4914"/>
                          <a:pt x="314" y="5316"/>
                          <a:pt x="578" y="5764"/>
                        </a:cubicBezTo>
                        <a:cubicBezTo>
                          <a:pt x="578" y="5764"/>
                          <a:pt x="801" y="6099"/>
                          <a:pt x="980" y="6099"/>
                        </a:cubicBezTo>
                        <a:cubicBezTo>
                          <a:pt x="1009" y="6099"/>
                          <a:pt x="1038" y="6090"/>
                          <a:pt x="1064" y="6068"/>
                        </a:cubicBezTo>
                        <a:cubicBezTo>
                          <a:pt x="1125" y="5977"/>
                          <a:pt x="1094" y="5825"/>
                          <a:pt x="1034" y="5643"/>
                        </a:cubicBezTo>
                        <a:cubicBezTo>
                          <a:pt x="1094" y="5552"/>
                          <a:pt x="1216" y="5400"/>
                          <a:pt x="1398" y="5248"/>
                        </a:cubicBezTo>
                        <a:cubicBezTo>
                          <a:pt x="1702" y="5035"/>
                          <a:pt x="2097" y="5005"/>
                          <a:pt x="2401" y="5005"/>
                        </a:cubicBezTo>
                        <a:cubicBezTo>
                          <a:pt x="2614" y="5308"/>
                          <a:pt x="2949" y="5491"/>
                          <a:pt x="3313" y="5612"/>
                        </a:cubicBezTo>
                        <a:cubicBezTo>
                          <a:pt x="3313" y="5764"/>
                          <a:pt x="3313" y="5916"/>
                          <a:pt x="3253" y="6008"/>
                        </a:cubicBezTo>
                        <a:cubicBezTo>
                          <a:pt x="3192" y="6160"/>
                          <a:pt x="3131" y="6251"/>
                          <a:pt x="3101" y="6281"/>
                        </a:cubicBezTo>
                        <a:cubicBezTo>
                          <a:pt x="3009" y="6281"/>
                          <a:pt x="2918" y="6281"/>
                          <a:pt x="2888" y="6312"/>
                        </a:cubicBezTo>
                        <a:cubicBezTo>
                          <a:pt x="2766" y="6403"/>
                          <a:pt x="3009" y="6555"/>
                          <a:pt x="3313" y="6615"/>
                        </a:cubicBezTo>
                        <a:cubicBezTo>
                          <a:pt x="3313" y="6615"/>
                          <a:pt x="3404" y="6643"/>
                          <a:pt x="3491" y="6643"/>
                        </a:cubicBezTo>
                        <a:cubicBezTo>
                          <a:pt x="3564" y="6643"/>
                          <a:pt x="3634" y="6624"/>
                          <a:pt x="3648" y="6555"/>
                        </a:cubicBezTo>
                        <a:cubicBezTo>
                          <a:pt x="3648" y="6524"/>
                          <a:pt x="3556" y="6433"/>
                          <a:pt x="3465" y="6403"/>
                        </a:cubicBezTo>
                        <a:lnTo>
                          <a:pt x="3465" y="6099"/>
                        </a:lnTo>
                        <a:cubicBezTo>
                          <a:pt x="3496" y="5947"/>
                          <a:pt x="3556" y="5825"/>
                          <a:pt x="3648" y="5704"/>
                        </a:cubicBezTo>
                        <a:cubicBezTo>
                          <a:pt x="3817" y="5746"/>
                          <a:pt x="3993" y="5769"/>
                          <a:pt x="4169" y="5769"/>
                        </a:cubicBezTo>
                        <a:cubicBezTo>
                          <a:pt x="4373" y="5769"/>
                          <a:pt x="4577" y="5738"/>
                          <a:pt x="4772" y="5673"/>
                        </a:cubicBezTo>
                        <a:lnTo>
                          <a:pt x="4833" y="5673"/>
                        </a:lnTo>
                        <a:cubicBezTo>
                          <a:pt x="5015" y="5825"/>
                          <a:pt x="5198" y="6068"/>
                          <a:pt x="5289" y="6281"/>
                        </a:cubicBezTo>
                        <a:cubicBezTo>
                          <a:pt x="5319" y="6372"/>
                          <a:pt x="5319" y="6403"/>
                          <a:pt x="5350" y="6464"/>
                        </a:cubicBezTo>
                        <a:cubicBezTo>
                          <a:pt x="5411" y="6676"/>
                          <a:pt x="5380" y="6889"/>
                          <a:pt x="5228" y="7041"/>
                        </a:cubicBezTo>
                        <a:cubicBezTo>
                          <a:pt x="5198" y="7132"/>
                          <a:pt x="5167" y="7163"/>
                          <a:pt x="5167" y="7223"/>
                        </a:cubicBezTo>
                        <a:cubicBezTo>
                          <a:pt x="5142" y="7337"/>
                          <a:pt x="5217" y="7393"/>
                          <a:pt x="5351" y="7393"/>
                        </a:cubicBezTo>
                        <a:cubicBezTo>
                          <a:pt x="5538" y="7393"/>
                          <a:pt x="5839" y="7284"/>
                          <a:pt x="6140" y="7071"/>
                        </a:cubicBezTo>
                        <a:cubicBezTo>
                          <a:pt x="6140" y="7071"/>
                          <a:pt x="6657" y="6737"/>
                          <a:pt x="6505" y="6524"/>
                        </a:cubicBezTo>
                        <a:cubicBezTo>
                          <a:pt x="6444" y="6464"/>
                          <a:pt x="6383" y="6464"/>
                          <a:pt x="6292" y="6464"/>
                        </a:cubicBezTo>
                        <a:cubicBezTo>
                          <a:pt x="6254" y="6474"/>
                          <a:pt x="6214" y="6479"/>
                          <a:pt x="6175" y="6479"/>
                        </a:cubicBezTo>
                        <a:cubicBezTo>
                          <a:pt x="5995" y="6479"/>
                          <a:pt x="5809" y="6375"/>
                          <a:pt x="5684" y="6251"/>
                        </a:cubicBezTo>
                        <a:lnTo>
                          <a:pt x="5563" y="6129"/>
                        </a:lnTo>
                        <a:cubicBezTo>
                          <a:pt x="5411" y="5947"/>
                          <a:pt x="5350" y="5673"/>
                          <a:pt x="5319" y="5460"/>
                        </a:cubicBezTo>
                        <a:cubicBezTo>
                          <a:pt x="5502" y="5339"/>
                          <a:pt x="5684" y="5156"/>
                          <a:pt x="5775" y="4913"/>
                        </a:cubicBezTo>
                        <a:cubicBezTo>
                          <a:pt x="5836" y="4761"/>
                          <a:pt x="5867" y="4609"/>
                          <a:pt x="5958" y="4457"/>
                        </a:cubicBezTo>
                        <a:cubicBezTo>
                          <a:pt x="6019" y="4447"/>
                          <a:pt x="6086" y="4441"/>
                          <a:pt x="6156" y="4441"/>
                        </a:cubicBezTo>
                        <a:cubicBezTo>
                          <a:pt x="6295" y="4441"/>
                          <a:pt x="6444" y="4468"/>
                          <a:pt x="6566" y="4549"/>
                        </a:cubicBezTo>
                        <a:cubicBezTo>
                          <a:pt x="6748" y="4609"/>
                          <a:pt x="6839" y="4701"/>
                          <a:pt x="6900" y="4731"/>
                        </a:cubicBezTo>
                        <a:cubicBezTo>
                          <a:pt x="6900" y="4853"/>
                          <a:pt x="6900" y="4944"/>
                          <a:pt x="6930" y="5035"/>
                        </a:cubicBezTo>
                        <a:cubicBezTo>
                          <a:pt x="6952" y="5056"/>
                          <a:pt x="6976" y="5066"/>
                          <a:pt x="7001" y="5066"/>
                        </a:cubicBezTo>
                        <a:cubicBezTo>
                          <a:pt x="7122" y="5066"/>
                          <a:pt x="7275" y="4839"/>
                          <a:pt x="7326" y="4488"/>
                        </a:cubicBezTo>
                        <a:cubicBezTo>
                          <a:pt x="7326" y="4488"/>
                          <a:pt x="7386" y="4123"/>
                          <a:pt x="7204" y="4093"/>
                        </a:cubicBezTo>
                        <a:cubicBezTo>
                          <a:pt x="7143" y="4093"/>
                          <a:pt x="7052" y="4184"/>
                          <a:pt x="7022" y="4305"/>
                        </a:cubicBezTo>
                        <a:lnTo>
                          <a:pt x="6626" y="4305"/>
                        </a:lnTo>
                        <a:cubicBezTo>
                          <a:pt x="6444" y="4275"/>
                          <a:pt x="6262" y="4184"/>
                          <a:pt x="6140" y="4093"/>
                        </a:cubicBezTo>
                        <a:cubicBezTo>
                          <a:pt x="6292" y="3698"/>
                          <a:pt x="6414" y="3363"/>
                          <a:pt x="6231" y="2907"/>
                        </a:cubicBezTo>
                        <a:cubicBezTo>
                          <a:pt x="6231" y="2877"/>
                          <a:pt x="6170" y="2786"/>
                          <a:pt x="6170" y="2755"/>
                        </a:cubicBezTo>
                        <a:cubicBezTo>
                          <a:pt x="6322" y="2603"/>
                          <a:pt x="6474" y="2451"/>
                          <a:pt x="6687" y="2360"/>
                        </a:cubicBezTo>
                        <a:cubicBezTo>
                          <a:pt x="6900" y="2299"/>
                          <a:pt x="7052" y="2269"/>
                          <a:pt x="7174" y="2269"/>
                        </a:cubicBezTo>
                        <a:cubicBezTo>
                          <a:pt x="7295" y="2360"/>
                          <a:pt x="7356" y="2482"/>
                          <a:pt x="7478" y="2482"/>
                        </a:cubicBezTo>
                        <a:cubicBezTo>
                          <a:pt x="7485" y="2483"/>
                          <a:pt x="7493" y="2483"/>
                          <a:pt x="7500" y="2483"/>
                        </a:cubicBezTo>
                        <a:cubicBezTo>
                          <a:pt x="7686" y="2483"/>
                          <a:pt x="7618" y="2100"/>
                          <a:pt x="7326" y="1661"/>
                        </a:cubicBezTo>
                        <a:cubicBezTo>
                          <a:pt x="7326" y="1661"/>
                          <a:pt x="7107" y="1355"/>
                          <a:pt x="6948" y="1355"/>
                        </a:cubicBezTo>
                        <a:cubicBezTo>
                          <a:pt x="6919" y="1355"/>
                          <a:pt x="6893" y="1364"/>
                          <a:pt x="6870" y="1387"/>
                        </a:cubicBezTo>
                        <a:cubicBezTo>
                          <a:pt x="6809" y="1418"/>
                          <a:pt x="6839" y="1600"/>
                          <a:pt x="6900" y="1752"/>
                        </a:cubicBezTo>
                        <a:cubicBezTo>
                          <a:pt x="6839" y="1843"/>
                          <a:pt x="6718" y="1965"/>
                          <a:pt x="6535" y="2117"/>
                        </a:cubicBezTo>
                        <a:cubicBezTo>
                          <a:pt x="6353" y="2208"/>
                          <a:pt x="6140" y="2299"/>
                          <a:pt x="5958" y="2330"/>
                        </a:cubicBezTo>
                        <a:cubicBezTo>
                          <a:pt x="5684" y="1904"/>
                          <a:pt x="5319" y="1570"/>
                          <a:pt x="4863" y="1418"/>
                        </a:cubicBezTo>
                        <a:cubicBezTo>
                          <a:pt x="4863" y="1266"/>
                          <a:pt x="4894" y="1083"/>
                          <a:pt x="4924" y="932"/>
                        </a:cubicBezTo>
                        <a:cubicBezTo>
                          <a:pt x="4924" y="901"/>
                          <a:pt x="4985" y="840"/>
                          <a:pt x="4985" y="810"/>
                        </a:cubicBezTo>
                        <a:cubicBezTo>
                          <a:pt x="5046" y="658"/>
                          <a:pt x="5198" y="536"/>
                          <a:pt x="5380" y="506"/>
                        </a:cubicBezTo>
                        <a:cubicBezTo>
                          <a:pt x="5441" y="506"/>
                          <a:pt x="5471" y="476"/>
                          <a:pt x="5502" y="476"/>
                        </a:cubicBezTo>
                        <a:cubicBezTo>
                          <a:pt x="5654" y="354"/>
                          <a:pt x="5350" y="111"/>
                          <a:pt x="4863" y="20"/>
                        </a:cubicBezTo>
                        <a:cubicBezTo>
                          <a:pt x="4863" y="20"/>
                          <a:pt x="4766" y="0"/>
                          <a:pt x="4659"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30"/>
                  <p:cNvSpPr/>
                  <p:nvPr/>
                </p:nvSpPr>
                <p:spPr>
                  <a:xfrm>
                    <a:off x="4102175" y="2120175"/>
                    <a:ext cx="471900" cy="463150"/>
                  </a:xfrm>
                  <a:custGeom>
                    <a:rect b="b" l="l" r="r" t="t"/>
                    <a:pathLst>
                      <a:path extrusionOk="0" h="18526" w="18876">
                        <a:moveTo>
                          <a:pt x="11200" y="4678"/>
                        </a:moveTo>
                        <a:cubicBezTo>
                          <a:pt x="11336" y="4678"/>
                          <a:pt x="11467" y="4713"/>
                          <a:pt x="11581" y="4781"/>
                        </a:cubicBezTo>
                        <a:cubicBezTo>
                          <a:pt x="12219" y="5085"/>
                          <a:pt x="12766" y="5906"/>
                          <a:pt x="12766" y="5906"/>
                        </a:cubicBezTo>
                        <a:cubicBezTo>
                          <a:pt x="12797" y="5966"/>
                          <a:pt x="12858" y="6058"/>
                          <a:pt x="12888" y="6179"/>
                        </a:cubicBezTo>
                        <a:cubicBezTo>
                          <a:pt x="12949" y="6392"/>
                          <a:pt x="13010" y="6696"/>
                          <a:pt x="12918" y="6969"/>
                        </a:cubicBezTo>
                        <a:cubicBezTo>
                          <a:pt x="12888" y="7182"/>
                          <a:pt x="12797" y="7425"/>
                          <a:pt x="12614" y="7547"/>
                        </a:cubicBezTo>
                        <a:cubicBezTo>
                          <a:pt x="12526" y="7606"/>
                          <a:pt x="12415" y="7634"/>
                          <a:pt x="12291" y="7634"/>
                        </a:cubicBezTo>
                        <a:cubicBezTo>
                          <a:pt x="11776" y="7634"/>
                          <a:pt x="11025" y="7151"/>
                          <a:pt x="10608" y="6392"/>
                        </a:cubicBezTo>
                        <a:cubicBezTo>
                          <a:pt x="10335" y="5845"/>
                          <a:pt x="10274" y="5328"/>
                          <a:pt x="10426" y="5024"/>
                        </a:cubicBezTo>
                        <a:cubicBezTo>
                          <a:pt x="10517" y="4842"/>
                          <a:pt x="10730" y="4720"/>
                          <a:pt x="11064" y="4690"/>
                        </a:cubicBezTo>
                        <a:cubicBezTo>
                          <a:pt x="11110" y="4682"/>
                          <a:pt x="11155" y="4678"/>
                          <a:pt x="11200" y="4678"/>
                        </a:cubicBezTo>
                        <a:close/>
                        <a:moveTo>
                          <a:pt x="8186" y="4557"/>
                        </a:moveTo>
                        <a:cubicBezTo>
                          <a:pt x="8453" y="4557"/>
                          <a:pt x="8697" y="4597"/>
                          <a:pt x="8906" y="4690"/>
                        </a:cubicBezTo>
                        <a:cubicBezTo>
                          <a:pt x="9696" y="5024"/>
                          <a:pt x="9514" y="5875"/>
                          <a:pt x="9514" y="5875"/>
                        </a:cubicBezTo>
                        <a:cubicBezTo>
                          <a:pt x="9256" y="6803"/>
                          <a:pt x="7644" y="7665"/>
                          <a:pt x="6696" y="7665"/>
                        </a:cubicBezTo>
                        <a:cubicBezTo>
                          <a:pt x="6526" y="7665"/>
                          <a:pt x="6377" y="7637"/>
                          <a:pt x="6262" y="7577"/>
                        </a:cubicBezTo>
                        <a:cubicBezTo>
                          <a:pt x="5563" y="7152"/>
                          <a:pt x="5593" y="6635"/>
                          <a:pt x="6262" y="5632"/>
                        </a:cubicBezTo>
                        <a:cubicBezTo>
                          <a:pt x="6262" y="5602"/>
                          <a:pt x="6322" y="5602"/>
                          <a:pt x="6322" y="5571"/>
                        </a:cubicBezTo>
                        <a:cubicBezTo>
                          <a:pt x="6778" y="4994"/>
                          <a:pt x="7386" y="4659"/>
                          <a:pt x="7933" y="4568"/>
                        </a:cubicBezTo>
                        <a:cubicBezTo>
                          <a:pt x="8020" y="4561"/>
                          <a:pt x="8104" y="4557"/>
                          <a:pt x="8186" y="4557"/>
                        </a:cubicBezTo>
                        <a:close/>
                        <a:moveTo>
                          <a:pt x="5677" y="7779"/>
                        </a:moveTo>
                        <a:cubicBezTo>
                          <a:pt x="6038" y="7779"/>
                          <a:pt x="6353" y="8428"/>
                          <a:pt x="6353" y="8428"/>
                        </a:cubicBezTo>
                        <a:cubicBezTo>
                          <a:pt x="6474" y="8611"/>
                          <a:pt x="6505" y="8915"/>
                          <a:pt x="5867" y="8945"/>
                        </a:cubicBezTo>
                        <a:cubicBezTo>
                          <a:pt x="5804" y="8960"/>
                          <a:pt x="5744" y="8966"/>
                          <a:pt x="5688" y="8966"/>
                        </a:cubicBezTo>
                        <a:cubicBezTo>
                          <a:pt x="5391" y="8966"/>
                          <a:pt x="5193" y="8775"/>
                          <a:pt x="5167" y="8520"/>
                        </a:cubicBezTo>
                        <a:cubicBezTo>
                          <a:pt x="5137" y="8337"/>
                          <a:pt x="5198" y="8124"/>
                          <a:pt x="5411" y="7912"/>
                        </a:cubicBezTo>
                        <a:cubicBezTo>
                          <a:pt x="5500" y="7817"/>
                          <a:pt x="5590" y="7779"/>
                          <a:pt x="5677" y="7779"/>
                        </a:cubicBezTo>
                        <a:close/>
                        <a:moveTo>
                          <a:pt x="13072" y="8200"/>
                        </a:moveTo>
                        <a:cubicBezTo>
                          <a:pt x="13398" y="8200"/>
                          <a:pt x="13374" y="8459"/>
                          <a:pt x="13374" y="8459"/>
                        </a:cubicBezTo>
                        <a:cubicBezTo>
                          <a:pt x="13465" y="8580"/>
                          <a:pt x="13465" y="8732"/>
                          <a:pt x="13374" y="8824"/>
                        </a:cubicBezTo>
                        <a:cubicBezTo>
                          <a:pt x="13318" y="9049"/>
                          <a:pt x="13105" y="9222"/>
                          <a:pt x="12905" y="9222"/>
                        </a:cubicBezTo>
                        <a:cubicBezTo>
                          <a:pt x="12889" y="9222"/>
                          <a:pt x="12873" y="9221"/>
                          <a:pt x="12858" y="9219"/>
                        </a:cubicBezTo>
                        <a:cubicBezTo>
                          <a:pt x="12797" y="9219"/>
                          <a:pt x="12766" y="9188"/>
                          <a:pt x="12736" y="9188"/>
                        </a:cubicBezTo>
                        <a:cubicBezTo>
                          <a:pt x="12402" y="8975"/>
                          <a:pt x="12432" y="8368"/>
                          <a:pt x="12918" y="8216"/>
                        </a:cubicBezTo>
                        <a:cubicBezTo>
                          <a:pt x="12977" y="8205"/>
                          <a:pt x="13028" y="8200"/>
                          <a:pt x="13072" y="8200"/>
                        </a:cubicBezTo>
                        <a:close/>
                        <a:moveTo>
                          <a:pt x="9447" y="7225"/>
                        </a:moveTo>
                        <a:cubicBezTo>
                          <a:pt x="9586" y="7225"/>
                          <a:pt x="9722" y="7250"/>
                          <a:pt x="9848" y="7304"/>
                        </a:cubicBezTo>
                        <a:cubicBezTo>
                          <a:pt x="10639" y="7699"/>
                          <a:pt x="10639" y="8793"/>
                          <a:pt x="10639" y="8793"/>
                        </a:cubicBezTo>
                        <a:cubicBezTo>
                          <a:pt x="10669" y="9523"/>
                          <a:pt x="9970" y="10131"/>
                          <a:pt x="9423" y="10434"/>
                        </a:cubicBezTo>
                        <a:cubicBezTo>
                          <a:pt x="9363" y="10470"/>
                          <a:pt x="9292" y="10486"/>
                          <a:pt x="9215" y="10486"/>
                        </a:cubicBezTo>
                        <a:cubicBezTo>
                          <a:pt x="8627" y="10486"/>
                          <a:pt x="7637" y="9541"/>
                          <a:pt x="7690" y="8763"/>
                        </a:cubicBezTo>
                        <a:cubicBezTo>
                          <a:pt x="7716" y="8038"/>
                          <a:pt x="8646" y="7225"/>
                          <a:pt x="9447" y="7225"/>
                        </a:cubicBezTo>
                        <a:close/>
                        <a:moveTo>
                          <a:pt x="12245" y="9476"/>
                        </a:moveTo>
                        <a:cubicBezTo>
                          <a:pt x="12420" y="9476"/>
                          <a:pt x="12580" y="9501"/>
                          <a:pt x="12706" y="9553"/>
                        </a:cubicBezTo>
                        <a:cubicBezTo>
                          <a:pt x="12766" y="9583"/>
                          <a:pt x="12797" y="9644"/>
                          <a:pt x="12888" y="9675"/>
                        </a:cubicBezTo>
                        <a:cubicBezTo>
                          <a:pt x="13313" y="10100"/>
                          <a:pt x="13070" y="10738"/>
                          <a:pt x="13070" y="10738"/>
                        </a:cubicBezTo>
                        <a:cubicBezTo>
                          <a:pt x="13010" y="10921"/>
                          <a:pt x="12888" y="11164"/>
                          <a:pt x="12736" y="11346"/>
                        </a:cubicBezTo>
                        <a:cubicBezTo>
                          <a:pt x="12411" y="11779"/>
                          <a:pt x="11918" y="12089"/>
                          <a:pt x="11408" y="12089"/>
                        </a:cubicBezTo>
                        <a:cubicBezTo>
                          <a:pt x="11201" y="12089"/>
                          <a:pt x="10992" y="12038"/>
                          <a:pt x="10791" y="11924"/>
                        </a:cubicBezTo>
                        <a:cubicBezTo>
                          <a:pt x="9909" y="11346"/>
                          <a:pt x="10335" y="10738"/>
                          <a:pt x="10760" y="10131"/>
                        </a:cubicBezTo>
                        <a:cubicBezTo>
                          <a:pt x="11013" y="9716"/>
                          <a:pt x="11702" y="9476"/>
                          <a:pt x="12245" y="9476"/>
                        </a:cubicBezTo>
                        <a:close/>
                        <a:moveTo>
                          <a:pt x="5796" y="9292"/>
                        </a:moveTo>
                        <a:cubicBezTo>
                          <a:pt x="6444" y="9292"/>
                          <a:pt x="7337" y="10015"/>
                          <a:pt x="7873" y="10434"/>
                        </a:cubicBezTo>
                        <a:cubicBezTo>
                          <a:pt x="8541" y="10951"/>
                          <a:pt x="8511" y="11498"/>
                          <a:pt x="8511" y="11498"/>
                        </a:cubicBezTo>
                        <a:cubicBezTo>
                          <a:pt x="8633" y="12289"/>
                          <a:pt x="8169" y="12562"/>
                          <a:pt x="7618" y="12562"/>
                        </a:cubicBezTo>
                        <a:cubicBezTo>
                          <a:pt x="7067" y="12562"/>
                          <a:pt x="6429" y="12289"/>
                          <a:pt x="6201" y="11985"/>
                        </a:cubicBezTo>
                        <a:cubicBezTo>
                          <a:pt x="6140" y="11954"/>
                          <a:pt x="6110" y="11924"/>
                          <a:pt x="6110" y="11863"/>
                        </a:cubicBezTo>
                        <a:cubicBezTo>
                          <a:pt x="5775" y="11498"/>
                          <a:pt x="5289" y="10860"/>
                          <a:pt x="5167" y="10283"/>
                        </a:cubicBezTo>
                        <a:cubicBezTo>
                          <a:pt x="5107" y="10009"/>
                          <a:pt x="5137" y="9735"/>
                          <a:pt x="5289" y="9523"/>
                        </a:cubicBezTo>
                        <a:cubicBezTo>
                          <a:pt x="5424" y="9359"/>
                          <a:pt x="5599" y="9292"/>
                          <a:pt x="5796" y="9292"/>
                        </a:cubicBezTo>
                        <a:close/>
                        <a:moveTo>
                          <a:pt x="9341" y="11558"/>
                        </a:moveTo>
                        <a:cubicBezTo>
                          <a:pt x="9348" y="11558"/>
                          <a:pt x="9355" y="11559"/>
                          <a:pt x="9362" y="11559"/>
                        </a:cubicBezTo>
                        <a:cubicBezTo>
                          <a:pt x="9727" y="11620"/>
                          <a:pt x="9970" y="12137"/>
                          <a:pt x="9970" y="12137"/>
                        </a:cubicBezTo>
                        <a:cubicBezTo>
                          <a:pt x="10181" y="12731"/>
                          <a:pt x="9775" y="12974"/>
                          <a:pt x="9379" y="12974"/>
                        </a:cubicBezTo>
                        <a:cubicBezTo>
                          <a:pt x="9146" y="12974"/>
                          <a:pt x="8916" y="12891"/>
                          <a:pt x="8815" y="12745"/>
                        </a:cubicBezTo>
                        <a:cubicBezTo>
                          <a:pt x="8546" y="12386"/>
                          <a:pt x="8952" y="11558"/>
                          <a:pt x="9341" y="11558"/>
                        </a:cubicBezTo>
                        <a:close/>
                        <a:moveTo>
                          <a:pt x="11024" y="1"/>
                        </a:moveTo>
                        <a:cubicBezTo>
                          <a:pt x="10681" y="1"/>
                          <a:pt x="10266" y="71"/>
                          <a:pt x="10213" y="404"/>
                        </a:cubicBezTo>
                        <a:cubicBezTo>
                          <a:pt x="10183" y="586"/>
                          <a:pt x="10517" y="799"/>
                          <a:pt x="10943" y="1012"/>
                        </a:cubicBezTo>
                        <a:cubicBezTo>
                          <a:pt x="10973" y="1225"/>
                          <a:pt x="10973" y="1620"/>
                          <a:pt x="10912" y="2167"/>
                        </a:cubicBezTo>
                        <a:cubicBezTo>
                          <a:pt x="10821" y="2684"/>
                          <a:pt x="10608" y="3170"/>
                          <a:pt x="10304" y="3535"/>
                        </a:cubicBezTo>
                        <a:cubicBezTo>
                          <a:pt x="9887" y="3447"/>
                          <a:pt x="9467" y="3399"/>
                          <a:pt x="9049" y="3399"/>
                        </a:cubicBezTo>
                        <a:cubicBezTo>
                          <a:pt x="8309" y="3399"/>
                          <a:pt x="7580" y="3550"/>
                          <a:pt x="6900" y="3899"/>
                        </a:cubicBezTo>
                        <a:cubicBezTo>
                          <a:pt x="6657" y="3626"/>
                          <a:pt x="6383" y="3322"/>
                          <a:pt x="6262" y="2927"/>
                        </a:cubicBezTo>
                        <a:cubicBezTo>
                          <a:pt x="6231" y="2836"/>
                          <a:pt x="6201" y="2744"/>
                          <a:pt x="6140" y="2684"/>
                        </a:cubicBezTo>
                        <a:cubicBezTo>
                          <a:pt x="6019" y="2288"/>
                          <a:pt x="6079" y="1833"/>
                          <a:pt x="6353" y="1498"/>
                        </a:cubicBezTo>
                        <a:cubicBezTo>
                          <a:pt x="6414" y="1407"/>
                          <a:pt x="6444" y="1316"/>
                          <a:pt x="6444" y="1225"/>
                        </a:cubicBezTo>
                        <a:cubicBezTo>
                          <a:pt x="6468" y="1045"/>
                          <a:pt x="6345" y="960"/>
                          <a:pt x="6127" y="960"/>
                        </a:cubicBezTo>
                        <a:cubicBezTo>
                          <a:pt x="5791" y="960"/>
                          <a:pt x="5228" y="1160"/>
                          <a:pt x="4620" y="1529"/>
                        </a:cubicBezTo>
                        <a:cubicBezTo>
                          <a:pt x="4620" y="1529"/>
                          <a:pt x="3739" y="2167"/>
                          <a:pt x="4012" y="2562"/>
                        </a:cubicBezTo>
                        <a:cubicBezTo>
                          <a:pt x="4104" y="2623"/>
                          <a:pt x="4225" y="2623"/>
                          <a:pt x="4377" y="2623"/>
                        </a:cubicBezTo>
                        <a:cubicBezTo>
                          <a:pt x="4410" y="2621"/>
                          <a:pt x="4442" y="2620"/>
                          <a:pt x="4475" y="2620"/>
                        </a:cubicBezTo>
                        <a:cubicBezTo>
                          <a:pt x="4897" y="2620"/>
                          <a:pt x="5306" y="2803"/>
                          <a:pt x="5532" y="3170"/>
                        </a:cubicBezTo>
                        <a:cubicBezTo>
                          <a:pt x="5593" y="3200"/>
                          <a:pt x="5623" y="3231"/>
                          <a:pt x="5623" y="3292"/>
                        </a:cubicBezTo>
                        <a:cubicBezTo>
                          <a:pt x="5897" y="3626"/>
                          <a:pt x="5988" y="4051"/>
                          <a:pt x="6079" y="4416"/>
                        </a:cubicBezTo>
                        <a:cubicBezTo>
                          <a:pt x="5441" y="4963"/>
                          <a:pt x="4833" y="5754"/>
                          <a:pt x="4377" y="6787"/>
                        </a:cubicBezTo>
                        <a:lnTo>
                          <a:pt x="4256" y="7000"/>
                        </a:lnTo>
                        <a:cubicBezTo>
                          <a:pt x="4091" y="7027"/>
                          <a:pt x="3919" y="7041"/>
                          <a:pt x="3744" y="7041"/>
                        </a:cubicBezTo>
                        <a:cubicBezTo>
                          <a:pt x="3336" y="7041"/>
                          <a:pt x="2915" y="6966"/>
                          <a:pt x="2553" y="6817"/>
                        </a:cubicBezTo>
                        <a:cubicBezTo>
                          <a:pt x="2401" y="6726"/>
                          <a:pt x="2280" y="6696"/>
                          <a:pt x="2158" y="6635"/>
                        </a:cubicBezTo>
                        <a:cubicBezTo>
                          <a:pt x="1794" y="6422"/>
                          <a:pt x="1520" y="6088"/>
                          <a:pt x="1490" y="5662"/>
                        </a:cubicBezTo>
                        <a:cubicBezTo>
                          <a:pt x="1429" y="5510"/>
                          <a:pt x="1398" y="5419"/>
                          <a:pt x="1368" y="5328"/>
                        </a:cubicBezTo>
                        <a:cubicBezTo>
                          <a:pt x="1314" y="5252"/>
                          <a:pt x="1251" y="5217"/>
                          <a:pt x="1183" y="5217"/>
                        </a:cubicBezTo>
                        <a:cubicBezTo>
                          <a:pt x="868" y="5217"/>
                          <a:pt x="438" y="5970"/>
                          <a:pt x="213" y="6969"/>
                        </a:cubicBezTo>
                        <a:cubicBezTo>
                          <a:pt x="213" y="6969"/>
                          <a:pt x="0" y="8155"/>
                          <a:pt x="578" y="8216"/>
                        </a:cubicBezTo>
                        <a:cubicBezTo>
                          <a:pt x="669" y="8216"/>
                          <a:pt x="790" y="8155"/>
                          <a:pt x="912" y="8033"/>
                        </a:cubicBezTo>
                        <a:cubicBezTo>
                          <a:pt x="1146" y="7747"/>
                          <a:pt x="1514" y="7528"/>
                          <a:pt x="1863" y="7528"/>
                        </a:cubicBezTo>
                        <a:cubicBezTo>
                          <a:pt x="1922" y="7528"/>
                          <a:pt x="1980" y="7534"/>
                          <a:pt x="2037" y="7547"/>
                        </a:cubicBezTo>
                        <a:cubicBezTo>
                          <a:pt x="2128" y="7547"/>
                          <a:pt x="2249" y="7577"/>
                          <a:pt x="2341" y="7577"/>
                        </a:cubicBezTo>
                        <a:cubicBezTo>
                          <a:pt x="2857" y="7638"/>
                          <a:pt x="3313" y="7881"/>
                          <a:pt x="3648" y="8155"/>
                        </a:cubicBezTo>
                        <a:cubicBezTo>
                          <a:pt x="3526" y="8459"/>
                          <a:pt x="3496" y="8793"/>
                          <a:pt x="3556" y="9249"/>
                        </a:cubicBezTo>
                        <a:cubicBezTo>
                          <a:pt x="3678" y="9887"/>
                          <a:pt x="4012" y="10434"/>
                          <a:pt x="4408" y="10951"/>
                        </a:cubicBezTo>
                        <a:cubicBezTo>
                          <a:pt x="4073" y="11438"/>
                          <a:pt x="3526" y="12015"/>
                          <a:pt x="2857" y="12319"/>
                        </a:cubicBezTo>
                        <a:cubicBezTo>
                          <a:pt x="2553" y="12441"/>
                          <a:pt x="2280" y="12501"/>
                          <a:pt x="2037" y="12593"/>
                        </a:cubicBezTo>
                        <a:cubicBezTo>
                          <a:pt x="2001" y="12598"/>
                          <a:pt x="1965" y="12600"/>
                          <a:pt x="1928" y="12600"/>
                        </a:cubicBezTo>
                        <a:cubicBezTo>
                          <a:pt x="1745" y="12600"/>
                          <a:pt x="1555" y="12537"/>
                          <a:pt x="1429" y="12410"/>
                        </a:cubicBezTo>
                        <a:cubicBezTo>
                          <a:pt x="1277" y="12258"/>
                          <a:pt x="1094" y="12137"/>
                          <a:pt x="942" y="12106"/>
                        </a:cubicBezTo>
                        <a:cubicBezTo>
                          <a:pt x="922" y="12102"/>
                          <a:pt x="902" y="12100"/>
                          <a:pt x="884" y="12100"/>
                        </a:cubicBezTo>
                        <a:cubicBezTo>
                          <a:pt x="470" y="12100"/>
                          <a:pt x="637" y="13063"/>
                          <a:pt x="1277" y="14082"/>
                        </a:cubicBezTo>
                        <a:cubicBezTo>
                          <a:pt x="1277" y="14082"/>
                          <a:pt x="1777" y="14800"/>
                          <a:pt x="2208" y="14800"/>
                        </a:cubicBezTo>
                        <a:cubicBezTo>
                          <a:pt x="2286" y="14800"/>
                          <a:pt x="2362" y="14776"/>
                          <a:pt x="2432" y="14720"/>
                        </a:cubicBezTo>
                        <a:cubicBezTo>
                          <a:pt x="2553" y="14599"/>
                          <a:pt x="2553" y="14386"/>
                          <a:pt x="2462" y="14082"/>
                        </a:cubicBezTo>
                        <a:cubicBezTo>
                          <a:pt x="2401" y="13839"/>
                          <a:pt x="2462" y="13626"/>
                          <a:pt x="2645" y="13474"/>
                        </a:cubicBezTo>
                        <a:cubicBezTo>
                          <a:pt x="2797" y="13322"/>
                          <a:pt x="3009" y="13170"/>
                          <a:pt x="3222" y="12957"/>
                        </a:cubicBezTo>
                        <a:cubicBezTo>
                          <a:pt x="3860" y="12501"/>
                          <a:pt x="4711" y="12349"/>
                          <a:pt x="5319" y="12349"/>
                        </a:cubicBezTo>
                        <a:lnTo>
                          <a:pt x="5350" y="12441"/>
                        </a:lnTo>
                        <a:cubicBezTo>
                          <a:pt x="5654" y="13200"/>
                          <a:pt x="6353" y="13413"/>
                          <a:pt x="6991" y="13717"/>
                        </a:cubicBezTo>
                        <a:cubicBezTo>
                          <a:pt x="7113" y="14386"/>
                          <a:pt x="7204" y="15328"/>
                          <a:pt x="6870" y="16118"/>
                        </a:cubicBezTo>
                        <a:cubicBezTo>
                          <a:pt x="6596" y="16726"/>
                          <a:pt x="6383" y="17061"/>
                          <a:pt x="6231" y="17273"/>
                        </a:cubicBezTo>
                        <a:cubicBezTo>
                          <a:pt x="6121" y="17258"/>
                          <a:pt x="6017" y="17250"/>
                          <a:pt x="5921" y="17250"/>
                        </a:cubicBezTo>
                        <a:cubicBezTo>
                          <a:pt x="5643" y="17250"/>
                          <a:pt x="5424" y="17313"/>
                          <a:pt x="5289" y="17425"/>
                        </a:cubicBezTo>
                        <a:cubicBezTo>
                          <a:pt x="4985" y="17608"/>
                          <a:pt x="5867" y="18216"/>
                          <a:pt x="7143" y="18489"/>
                        </a:cubicBezTo>
                        <a:cubicBezTo>
                          <a:pt x="7143" y="18489"/>
                          <a:pt x="7365" y="18525"/>
                          <a:pt x="7628" y="18525"/>
                        </a:cubicBezTo>
                        <a:cubicBezTo>
                          <a:pt x="8003" y="18525"/>
                          <a:pt x="8463" y="18452"/>
                          <a:pt x="8481" y="18094"/>
                        </a:cubicBezTo>
                        <a:cubicBezTo>
                          <a:pt x="8481" y="17881"/>
                          <a:pt x="8177" y="17638"/>
                          <a:pt x="7690" y="17456"/>
                        </a:cubicBezTo>
                        <a:cubicBezTo>
                          <a:pt x="7629" y="17182"/>
                          <a:pt x="7629" y="16818"/>
                          <a:pt x="7721" y="16210"/>
                        </a:cubicBezTo>
                        <a:cubicBezTo>
                          <a:pt x="7842" y="15328"/>
                          <a:pt x="8450" y="14568"/>
                          <a:pt x="8906" y="14112"/>
                        </a:cubicBezTo>
                        <a:cubicBezTo>
                          <a:pt x="9039" y="14127"/>
                          <a:pt x="9173" y="14133"/>
                          <a:pt x="9306" y="14133"/>
                        </a:cubicBezTo>
                        <a:cubicBezTo>
                          <a:pt x="10030" y="14133"/>
                          <a:pt x="10762" y="13934"/>
                          <a:pt x="11429" y="13626"/>
                        </a:cubicBezTo>
                        <a:cubicBezTo>
                          <a:pt x="11672" y="13808"/>
                          <a:pt x="11946" y="14082"/>
                          <a:pt x="12037" y="14416"/>
                        </a:cubicBezTo>
                        <a:cubicBezTo>
                          <a:pt x="12189" y="14751"/>
                          <a:pt x="12250" y="14994"/>
                          <a:pt x="12250" y="15176"/>
                        </a:cubicBezTo>
                        <a:cubicBezTo>
                          <a:pt x="12037" y="15328"/>
                          <a:pt x="11946" y="15480"/>
                          <a:pt x="11885" y="15632"/>
                        </a:cubicBezTo>
                        <a:cubicBezTo>
                          <a:pt x="11873" y="15753"/>
                          <a:pt x="11961" y="15811"/>
                          <a:pt x="12116" y="15811"/>
                        </a:cubicBezTo>
                        <a:cubicBezTo>
                          <a:pt x="12351" y="15811"/>
                          <a:pt x="12740" y="15676"/>
                          <a:pt x="13161" y="15419"/>
                        </a:cubicBezTo>
                        <a:cubicBezTo>
                          <a:pt x="13161" y="15419"/>
                          <a:pt x="13800" y="14994"/>
                          <a:pt x="13557" y="14690"/>
                        </a:cubicBezTo>
                        <a:cubicBezTo>
                          <a:pt x="13530" y="14637"/>
                          <a:pt x="13462" y="14612"/>
                          <a:pt x="13372" y="14612"/>
                        </a:cubicBezTo>
                        <a:cubicBezTo>
                          <a:pt x="13256" y="14612"/>
                          <a:pt x="13102" y="14652"/>
                          <a:pt x="12949" y="14720"/>
                        </a:cubicBezTo>
                        <a:cubicBezTo>
                          <a:pt x="12858" y="14659"/>
                          <a:pt x="12645" y="14447"/>
                          <a:pt x="12462" y="14173"/>
                        </a:cubicBezTo>
                        <a:cubicBezTo>
                          <a:pt x="12250" y="13930"/>
                          <a:pt x="12158" y="13535"/>
                          <a:pt x="12128" y="13231"/>
                        </a:cubicBezTo>
                        <a:cubicBezTo>
                          <a:pt x="12858" y="12745"/>
                          <a:pt x="13496" y="12045"/>
                          <a:pt x="13982" y="11225"/>
                        </a:cubicBezTo>
                        <a:lnTo>
                          <a:pt x="14073" y="11103"/>
                        </a:lnTo>
                        <a:cubicBezTo>
                          <a:pt x="14179" y="11097"/>
                          <a:pt x="14290" y="11094"/>
                          <a:pt x="14403" y="11094"/>
                        </a:cubicBezTo>
                        <a:cubicBezTo>
                          <a:pt x="14875" y="11094"/>
                          <a:pt x="15395" y="11156"/>
                          <a:pt x="15836" y="11377"/>
                        </a:cubicBezTo>
                        <a:cubicBezTo>
                          <a:pt x="15988" y="11438"/>
                          <a:pt x="16140" y="11529"/>
                          <a:pt x="16262" y="11559"/>
                        </a:cubicBezTo>
                        <a:cubicBezTo>
                          <a:pt x="16718" y="11802"/>
                          <a:pt x="17022" y="12197"/>
                          <a:pt x="17113" y="12714"/>
                        </a:cubicBezTo>
                        <a:cubicBezTo>
                          <a:pt x="17143" y="12897"/>
                          <a:pt x="17174" y="13048"/>
                          <a:pt x="17265" y="13109"/>
                        </a:cubicBezTo>
                        <a:cubicBezTo>
                          <a:pt x="17331" y="13203"/>
                          <a:pt x="17409" y="13247"/>
                          <a:pt x="17493" y="13247"/>
                        </a:cubicBezTo>
                        <a:cubicBezTo>
                          <a:pt x="17871" y="13247"/>
                          <a:pt x="18384" y="12363"/>
                          <a:pt x="18633" y="11194"/>
                        </a:cubicBezTo>
                        <a:cubicBezTo>
                          <a:pt x="18633" y="11194"/>
                          <a:pt x="18876" y="9735"/>
                          <a:pt x="18207" y="9705"/>
                        </a:cubicBezTo>
                        <a:cubicBezTo>
                          <a:pt x="18086" y="9705"/>
                          <a:pt x="17934" y="9766"/>
                          <a:pt x="17812" y="9979"/>
                        </a:cubicBezTo>
                        <a:cubicBezTo>
                          <a:pt x="17496" y="10351"/>
                          <a:pt x="17046" y="10589"/>
                          <a:pt x="16536" y="10589"/>
                        </a:cubicBezTo>
                        <a:cubicBezTo>
                          <a:pt x="16506" y="10589"/>
                          <a:pt x="16475" y="10588"/>
                          <a:pt x="16444" y="10586"/>
                        </a:cubicBezTo>
                        <a:cubicBezTo>
                          <a:pt x="16353" y="10586"/>
                          <a:pt x="16231" y="10526"/>
                          <a:pt x="16079" y="10526"/>
                        </a:cubicBezTo>
                        <a:cubicBezTo>
                          <a:pt x="15502" y="10465"/>
                          <a:pt x="14985" y="10191"/>
                          <a:pt x="14529" y="9887"/>
                        </a:cubicBezTo>
                        <a:cubicBezTo>
                          <a:pt x="14620" y="9310"/>
                          <a:pt x="14620" y="8763"/>
                          <a:pt x="14408" y="8246"/>
                        </a:cubicBezTo>
                        <a:cubicBezTo>
                          <a:pt x="14225" y="7881"/>
                          <a:pt x="14104" y="7486"/>
                          <a:pt x="13952" y="7152"/>
                        </a:cubicBezTo>
                        <a:cubicBezTo>
                          <a:pt x="14225" y="6817"/>
                          <a:pt x="14590" y="6392"/>
                          <a:pt x="15076" y="6209"/>
                        </a:cubicBezTo>
                        <a:cubicBezTo>
                          <a:pt x="15502" y="6058"/>
                          <a:pt x="15806" y="5966"/>
                          <a:pt x="15988" y="5966"/>
                        </a:cubicBezTo>
                        <a:cubicBezTo>
                          <a:pt x="16201" y="6209"/>
                          <a:pt x="16383" y="6361"/>
                          <a:pt x="16535" y="6392"/>
                        </a:cubicBezTo>
                        <a:cubicBezTo>
                          <a:pt x="16542" y="6392"/>
                          <a:pt x="16549" y="6393"/>
                          <a:pt x="16556" y="6393"/>
                        </a:cubicBezTo>
                        <a:cubicBezTo>
                          <a:pt x="16895" y="6393"/>
                          <a:pt x="16769" y="5647"/>
                          <a:pt x="16262" y="4872"/>
                        </a:cubicBezTo>
                        <a:cubicBezTo>
                          <a:pt x="16262" y="4872"/>
                          <a:pt x="15898" y="4316"/>
                          <a:pt x="15566" y="4316"/>
                        </a:cubicBezTo>
                        <a:cubicBezTo>
                          <a:pt x="15502" y="4316"/>
                          <a:pt x="15439" y="4337"/>
                          <a:pt x="15380" y="4386"/>
                        </a:cubicBezTo>
                        <a:cubicBezTo>
                          <a:pt x="15259" y="4507"/>
                          <a:pt x="15320" y="4811"/>
                          <a:pt x="15472" y="5115"/>
                        </a:cubicBezTo>
                        <a:cubicBezTo>
                          <a:pt x="15350" y="5267"/>
                          <a:pt x="15168" y="5450"/>
                          <a:pt x="14772" y="5723"/>
                        </a:cubicBezTo>
                        <a:cubicBezTo>
                          <a:pt x="14408" y="5966"/>
                          <a:pt x="13952" y="6118"/>
                          <a:pt x="13557" y="6179"/>
                        </a:cubicBezTo>
                        <a:cubicBezTo>
                          <a:pt x="13222" y="5298"/>
                          <a:pt x="12736" y="4538"/>
                          <a:pt x="11733" y="4051"/>
                        </a:cubicBezTo>
                        <a:cubicBezTo>
                          <a:pt x="11611" y="3991"/>
                          <a:pt x="11520" y="3930"/>
                          <a:pt x="11399" y="3899"/>
                        </a:cubicBezTo>
                        <a:cubicBezTo>
                          <a:pt x="11368" y="3383"/>
                          <a:pt x="11399" y="2866"/>
                          <a:pt x="11642" y="2380"/>
                        </a:cubicBezTo>
                        <a:cubicBezTo>
                          <a:pt x="11854" y="1833"/>
                          <a:pt x="12098" y="1498"/>
                          <a:pt x="12250" y="1316"/>
                        </a:cubicBezTo>
                        <a:cubicBezTo>
                          <a:pt x="12336" y="1323"/>
                          <a:pt x="12418" y="1327"/>
                          <a:pt x="12497" y="1327"/>
                        </a:cubicBezTo>
                        <a:cubicBezTo>
                          <a:pt x="12751" y="1327"/>
                          <a:pt x="12961" y="1287"/>
                          <a:pt x="13101" y="1194"/>
                        </a:cubicBezTo>
                        <a:cubicBezTo>
                          <a:pt x="13526" y="890"/>
                          <a:pt x="12706" y="313"/>
                          <a:pt x="11490" y="39"/>
                        </a:cubicBezTo>
                        <a:cubicBezTo>
                          <a:pt x="11490" y="39"/>
                          <a:pt x="11276" y="1"/>
                          <a:pt x="11024" y="1"/>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p30"/>
                  <p:cNvSpPr/>
                  <p:nvPr/>
                </p:nvSpPr>
                <p:spPr>
                  <a:xfrm>
                    <a:off x="4300500" y="3285400"/>
                    <a:ext cx="367675" cy="356650"/>
                  </a:xfrm>
                  <a:custGeom>
                    <a:rect b="b" l="l" r="r" t="t"/>
                    <a:pathLst>
                      <a:path extrusionOk="0" h="14266" w="14707">
                        <a:moveTo>
                          <a:pt x="6074" y="4066"/>
                        </a:moveTo>
                        <a:cubicBezTo>
                          <a:pt x="6576" y="4066"/>
                          <a:pt x="6292" y="4890"/>
                          <a:pt x="6292" y="4890"/>
                        </a:cubicBezTo>
                        <a:cubicBezTo>
                          <a:pt x="6255" y="4983"/>
                          <a:pt x="6183" y="5111"/>
                          <a:pt x="6042" y="5111"/>
                        </a:cubicBezTo>
                        <a:cubicBezTo>
                          <a:pt x="5953" y="5111"/>
                          <a:pt x="5837" y="5061"/>
                          <a:pt x="5684" y="4920"/>
                        </a:cubicBezTo>
                        <a:cubicBezTo>
                          <a:pt x="5411" y="4738"/>
                          <a:pt x="5380" y="4464"/>
                          <a:pt x="5532" y="4282"/>
                        </a:cubicBezTo>
                        <a:cubicBezTo>
                          <a:pt x="5593" y="4160"/>
                          <a:pt x="5776" y="4069"/>
                          <a:pt x="6019" y="4069"/>
                        </a:cubicBezTo>
                        <a:cubicBezTo>
                          <a:pt x="6038" y="4067"/>
                          <a:pt x="6056" y="4066"/>
                          <a:pt x="6074" y="4066"/>
                        </a:cubicBezTo>
                        <a:close/>
                        <a:moveTo>
                          <a:pt x="8135" y="3235"/>
                        </a:moveTo>
                        <a:cubicBezTo>
                          <a:pt x="8637" y="3235"/>
                          <a:pt x="9081" y="3384"/>
                          <a:pt x="9393" y="3644"/>
                        </a:cubicBezTo>
                        <a:cubicBezTo>
                          <a:pt x="9636" y="3826"/>
                          <a:pt x="9788" y="4008"/>
                          <a:pt x="9879" y="4252"/>
                        </a:cubicBezTo>
                        <a:cubicBezTo>
                          <a:pt x="10153" y="4890"/>
                          <a:pt x="9545" y="5285"/>
                          <a:pt x="9545" y="5285"/>
                        </a:cubicBezTo>
                        <a:cubicBezTo>
                          <a:pt x="9372" y="5378"/>
                          <a:pt x="9150" y="5419"/>
                          <a:pt x="8907" y="5419"/>
                        </a:cubicBezTo>
                        <a:cubicBezTo>
                          <a:pt x="8034" y="5419"/>
                          <a:pt x="6878" y="4896"/>
                          <a:pt x="6687" y="4373"/>
                        </a:cubicBezTo>
                        <a:cubicBezTo>
                          <a:pt x="6505" y="3704"/>
                          <a:pt x="6839" y="3431"/>
                          <a:pt x="7812" y="3249"/>
                        </a:cubicBezTo>
                        <a:lnTo>
                          <a:pt x="7873" y="3249"/>
                        </a:lnTo>
                        <a:cubicBezTo>
                          <a:pt x="7962" y="3240"/>
                          <a:pt x="8049" y="3235"/>
                          <a:pt x="8135" y="3235"/>
                        </a:cubicBezTo>
                        <a:close/>
                        <a:moveTo>
                          <a:pt x="7600" y="5615"/>
                        </a:moveTo>
                        <a:cubicBezTo>
                          <a:pt x="8136" y="5615"/>
                          <a:pt x="8723" y="5867"/>
                          <a:pt x="8876" y="6288"/>
                        </a:cubicBezTo>
                        <a:cubicBezTo>
                          <a:pt x="9089" y="6987"/>
                          <a:pt x="8481" y="7626"/>
                          <a:pt x="8481" y="7626"/>
                        </a:cubicBezTo>
                        <a:cubicBezTo>
                          <a:pt x="8273" y="7885"/>
                          <a:pt x="7936" y="7968"/>
                          <a:pt x="7590" y="7968"/>
                        </a:cubicBezTo>
                        <a:cubicBezTo>
                          <a:pt x="7329" y="7968"/>
                          <a:pt x="7062" y="7921"/>
                          <a:pt x="6839" y="7869"/>
                        </a:cubicBezTo>
                        <a:cubicBezTo>
                          <a:pt x="6384" y="7717"/>
                          <a:pt x="6292" y="6379"/>
                          <a:pt x="6809" y="5893"/>
                        </a:cubicBezTo>
                        <a:cubicBezTo>
                          <a:pt x="6989" y="5702"/>
                          <a:pt x="7286" y="5615"/>
                          <a:pt x="7600" y="5615"/>
                        </a:cubicBezTo>
                        <a:close/>
                        <a:moveTo>
                          <a:pt x="10646" y="5305"/>
                        </a:moveTo>
                        <a:cubicBezTo>
                          <a:pt x="10776" y="5305"/>
                          <a:pt x="10953" y="5350"/>
                          <a:pt x="11095" y="5467"/>
                        </a:cubicBezTo>
                        <a:cubicBezTo>
                          <a:pt x="11216" y="5528"/>
                          <a:pt x="11308" y="5680"/>
                          <a:pt x="11368" y="5832"/>
                        </a:cubicBezTo>
                        <a:cubicBezTo>
                          <a:pt x="11551" y="6379"/>
                          <a:pt x="11399" y="7170"/>
                          <a:pt x="11399" y="7170"/>
                        </a:cubicBezTo>
                        <a:cubicBezTo>
                          <a:pt x="11399" y="7230"/>
                          <a:pt x="11368" y="7322"/>
                          <a:pt x="11338" y="7413"/>
                        </a:cubicBezTo>
                        <a:cubicBezTo>
                          <a:pt x="11247" y="7595"/>
                          <a:pt x="11064" y="7777"/>
                          <a:pt x="10882" y="7899"/>
                        </a:cubicBezTo>
                        <a:cubicBezTo>
                          <a:pt x="10756" y="8000"/>
                          <a:pt x="10609" y="8059"/>
                          <a:pt x="10476" y="8059"/>
                        </a:cubicBezTo>
                        <a:cubicBezTo>
                          <a:pt x="10449" y="8059"/>
                          <a:pt x="10422" y="8056"/>
                          <a:pt x="10396" y="8051"/>
                        </a:cubicBezTo>
                        <a:cubicBezTo>
                          <a:pt x="9940" y="7960"/>
                          <a:pt x="9636" y="7109"/>
                          <a:pt x="9879" y="6258"/>
                        </a:cubicBezTo>
                        <a:cubicBezTo>
                          <a:pt x="10031" y="5711"/>
                          <a:pt x="10274" y="5376"/>
                          <a:pt x="10548" y="5315"/>
                        </a:cubicBezTo>
                        <a:cubicBezTo>
                          <a:pt x="10575" y="5309"/>
                          <a:pt x="10609" y="5305"/>
                          <a:pt x="10646" y="5305"/>
                        </a:cubicBezTo>
                        <a:close/>
                        <a:moveTo>
                          <a:pt x="5062" y="4918"/>
                        </a:moveTo>
                        <a:cubicBezTo>
                          <a:pt x="5752" y="4918"/>
                          <a:pt x="5899" y="6243"/>
                          <a:pt x="5988" y="6957"/>
                        </a:cubicBezTo>
                        <a:cubicBezTo>
                          <a:pt x="6049" y="7626"/>
                          <a:pt x="5715" y="7929"/>
                          <a:pt x="5715" y="7929"/>
                        </a:cubicBezTo>
                        <a:cubicBezTo>
                          <a:pt x="5519" y="8186"/>
                          <a:pt x="5315" y="8289"/>
                          <a:pt x="5120" y="8289"/>
                        </a:cubicBezTo>
                        <a:cubicBezTo>
                          <a:pt x="4532" y="8289"/>
                          <a:pt x="4028" y="7345"/>
                          <a:pt x="4073" y="6866"/>
                        </a:cubicBezTo>
                        <a:lnTo>
                          <a:pt x="4073" y="6744"/>
                        </a:lnTo>
                        <a:cubicBezTo>
                          <a:pt x="4165" y="6349"/>
                          <a:pt x="4225" y="5680"/>
                          <a:pt x="4499" y="5315"/>
                        </a:cubicBezTo>
                        <a:cubicBezTo>
                          <a:pt x="4621" y="5133"/>
                          <a:pt x="4803" y="4981"/>
                          <a:pt x="5016" y="4920"/>
                        </a:cubicBezTo>
                        <a:cubicBezTo>
                          <a:pt x="5031" y="4919"/>
                          <a:pt x="5047" y="4918"/>
                          <a:pt x="5062" y="4918"/>
                        </a:cubicBezTo>
                        <a:close/>
                        <a:moveTo>
                          <a:pt x="9910" y="8565"/>
                        </a:moveTo>
                        <a:cubicBezTo>
                          <a:pt x="9980" y="8565"/>
                          <a:pt x="10053" y="8584"/>
                          <a:pt x="10122" y="8629"/>
                        </a:cubicBezTo>
                        <a:cubicBezTo>
                          <a:pt x="10487" y="8841"/>
                          <a:pt x="10274" y="8993"/>
                          <a:pt x="10274" y="8993"/>
                        </a:cubicBezTo>
                        <a:cubicBezTo>
                          <a:pt x="10244" y="9115"/>
                          <a:pt x="10153" y="9176"/>
                          <a:pt x="10031" y="9236"/>
                        </a:cubicBezTo>
                        <a:cubicBezTo>
                          <a:pt x="9960" y="9260"/>
                          <a:pt x="9881" y="9274"/>
                          <a:pt x="9804" y="9274"/>
                        </a:cubicBezTo>
                        <a:cubicBezTo>
                          <a:pt x="9683" y="9274"/>
                          <a:pt x="9570" y="9238"/>
                          <a:pt x="9514" y="9145"/>
                        </a:cubicBezTo>
                        <a:cubicBezTo>
                          <a:pt x="9514" y="9115"/>
                          <a:pt x="9484" y="9115"/>
                          <a:pt x="9484" y="9084"/>
                        </a:cubicBezTo>
                        <a:cubicBezTo>
                          <a:pt x="9412" y="8844"/>
                          <a:pt x="9644" y="8565"/>
                          <a:pt x="9910" y="8565"/>
                        </a:cubicBezTo>
                        <a:close/>
                        <a:moveTo>
                          <a:pt x="5892" y="8390"/>
                        </a:moveTo>
                        <a:cubicBezTo>
                          <a:pt x="6013" y="8390"/>
                          <a:pt x="6116" y="8425"/>
                          <a:pt x="6171" y="8507"/>
                        </a:cubicBezTo>
                        <a:cubicBezTo>
                          <a:pt x="6353" y="8781"/>
                          <a:pt x="6201" y="9176"/>
                          <a:pt x="6201" y="9176"/>
                        </a:cubicBezTo>
                        <a:cubicBezTo>
                          <a:pt x="6083" y="9402"/>
                          <a:pt x="5927" y="9488"/>
                          <a:pt x="5772" y="9488"/>
                        </a:cubicBezTo>
                        <a:cubicBezTo>
                          <a:pt x="5448" y="9488"/>
                          <a:pt x="5127" y="9109"/>
                          <a:pt x="5168" y="8841"/>
                        </a:cubicBezTo>
                        <a:cubicBezTo>
                          <a:pt x="5232" y="8586"/>
                          <a:pt x="5609" y="8390"/>
                          <a:pt x="5892" y="8390"/>
                        </a:cubicBezTo>
                        <a:close/>
                        <a:moveTo>
                          <a:pt x="7904" y="8410"/>
                        </a:moveTo>
                        <a:cubicBezTo>
                          <a:pt x="8392" y="8410"/>
                          <a:pt x="9098" y="8835"/>
                          <a:pt x="9241" y="9206"/>
                        </a:cubicBezTo>
                        <a:cubicBezTo>
                          <a:pt x="9271" y="9297"/>
                          <a:pt x="9271" y="9328"/>
                          <a:pt x="9271" y="9419"/>
                        </a:cubicBezTo>
                        <a:cubicBezTo>
                          <a:pt x="9271" y="9905"/>
                          <a:pt x="8785" y="10148"/>
                          <a:pt x="8785" y="10148"/>
                        </a:cubicBezTo>
                        <a:cubicBezTo>
                          <a:pt x="8633" y="10209"/>
                          <a:pt x="8450" y="10270"/>
                          <a:pt x="8268" y="10270"/>
                        </a:cubicBezTo>
                        <a:cubicBezTo>
                          <a:pt x="8180" y="10283"/>
                          <a:pt x="8090" y="10290"/>
                          <a:pt x="8000" y="10290"/>
                        </a:cubicBezTo>
                        <a:cubicBezTo>
                          <a:pt x="7469" y="10290"/>
                          <a:pt x="6939" y="10052"/>
                          <a:pt x="6809" y="9480"/>
                        </a:cubicBezTo>
                        <a:cubicBezTo>
                          <a:pt x="6627" y="8659"/>
                          <a:pt x="7235" y="8537"/>
                          <a:pt x="7812" y="8416"/>
                        </a:cubicBezTo>
                        <a:cubicBezTo>
                          <a:pt x="7842" y="8412"/>
                          <a:pt x="7872" y="8410"/>
                          <a:pt x="7904" y="8410"/>
                        </a:cubicBezTo>
                        <a:close/>
                        <a:moveTo>
                          <a:pt x="8985" y="0"/>
                        </a:moveTo>
                        <a:cubicBezTo>
                          <a:pt x="8720" y="0"/>
                          <a:pt x="8395" y="52"/>
                          <a:pt x="8359" y="300"/>
                        </a:cubicBezTo>
                        <a:cubicBezTo>
                          <a:pt x="8359" y="361"/>
                          <a:pt x="8420" y="452"/>
                          <a:pt x="8511" y="513"/>
                        </a:cubicBezTo>
                        <a:cubicBezTo>
                          <a:pt x="8815" y="756"/>
                          <a:pt x="8937" y="1121"/>
                          <a:pt x="8906" y="1516"/>
                        </a:cubicBezTo>
                        <a:lnTo>
                          <a:pt x="8906" y="1638"/>
                        </a:lnTo>
                        <a:cubicBezTo>
                          <a:pt x="8876" y="1972"/>
                          <a:pt x="8724" y="2276"/>
                          <a:pt x="8511" y="2549"/>
                        </a:cubicBezTo>
                        <a:cubicBezTo>
                          <a:pt x="8368" y="2530"/>
                          <a:pt x="8219" y="2520"/>
                          <a:pt x="8065" y="2520"/>
                        </a:cubicBezTo>
                        <a:cubicBezTo>
                          <a:pt x="7500" y="2520"/>
                          <a:pt x="6863" y="2651"/>
                          <a:pt x="6171" y="2914"/>
                        </a:cubicBezTo>
                        <a:cubicBezTo>
                          <a:pt x="6080" y="2945"/>
                          <a:pt x="6049" y="2945"/>
                          <a:pt x="5988" y="3005"/>
                        </a:cubicBezTo>
                        <a:cubicBezTo>
                          <a:pt x="5624" y="2732"/>
                          <a:pt x="5289" y="2337"/>
                          <a:pt x="5107" y="1881"/>
                        </a:cubicBezTo>
                        <a:cubicBezTo>
                          <a:pt x="5077" y="1790"/>
                          <a:pt x="5016" y="1668"/>
                          <a:pt x="4985" y="1577"/>
                        </a:cubicBezTo>
                        <a:cubicBezTo>
                          <a:pt x="4864" y="1273"/>
                          <a:pt x="4955" y="908"/>
                          <a:pt x="5137" y="635"/>
                        </a:cubicBezTo>
                        <a:cubicBezTo>
                          <a:pt x="5228" y="513"/>
                          <a:pt x="5259" y="452"/>
                          <a:pt x="5289" y="361"/>
                        </a:cubicBezTo>
                        <a:cubicBezTo>
                          <a:pt x="5301" y="208"/>
                          <a:pt x="5191" y="137"/>
                          <a:pt x="5003" y="137"/>
                        </a:cubicBezTo>
                        <a:cubicBezTo>
                          <a:pt x="4705" y="137"/>
                          <a:pt x="4213" y="317"/>
                          <a:pt x="3709" y="635"/>
                        </a:cubicBezTo>
                        <a:cubicBezTo>
                          <a:pt x="3709" y="635"/>
                          <a:pt x="2888" y="1212"/>
                          <a:pt x="3162" y="1546"/>
                        </a:cubicBezTo>
                        <a:cubicBezTo>
                          <a:pt x="3253" y="1607"/>
                          <a:pt x="3314" y="1607"/>
                          <a:pt x="3466" y="1607"/>
                        </a:cubicBezTo>
                        <a:cubicBezTo>
                          <a:pt x="3505" y="1604"/>
                          <a:pt x="3543" y="1603"/>
                          <a:pt x="3581" y="1603"/>
                        </a:cubicBezTo>
                        <a:cubicBezTo>
                          <a:pt x="3926" y="1603"/>
                          <a:pt x="4216" y="1728"/>
                          <a:pt x="4408" y="2002"/>
                        </a:cubicBezTo>
                        <a:cubicBezTo>
                          <a:pt x="4469" y="2063"/>
                          <a:pt x="4529" y="2124"/>
                          <a:pt x="4560" y="2185"/>
                        </a:cubicBezTo>
                        <a:cubicBezTo>
                          <a:pt x="4803" y="2489"/>
                          <a:pt x="4955" y="2914"/>
                          <a:pt x="4985" y="3249"/>
                        </a:cubicBezTo>
                        <a:cubicBezTo>
                          <a:pt x="4773" y="3370"/>
                          <a:pt x="4529" y="3522"/>
                          <a:pt x="4317" y="3856"/>
                        </a:cubicBezTo>
                        <a:cubicBezTo>
                          <a:pt x="4013" y="4282"/>
                          <a:pt x="3891" y="4829"/>
                          <a:pt x="3800" y="5315"/>
                        </a:cubicBezTo>
                        <a:cubicBezTo>
                          <a:pt x="3596" y="5343"/>
                          <a:pt x="3350" y="5370"/>
                          <a:pt x="3090" y="5370"/>
                        </a:cubicBezTo>
                        <a:cubicBezTo>
                          <a:pt x="2770" y="5370"/>
                          <a:pt x="2431" y="5328"/>
                          <a:pt x="2128" y="5194"/>
                        </a:cubicBezTo>
                        <a:cubicBezTo>
                          <a:pt x="1885" y="5072"/>
                          <a:pt x="1672" y="4951"/>
                          <a:pt x="1520" y="4890"/>
                        </a:cubicBezTo>
                        <a:cubicBezTo>
                          <a:pt x="1368" y="4768"/>
                          <a:pt x="1277" y="4616"/>
                          <a:pt x="1277" y="4434"/>
                        </a:cubicBezTo>
                        <a:cubicBezTo>
                          <a:pt x="1277" y="4252"/>
                          <a:pt x="1216" y="4100"/>
                          <a:pt x="1155" y="3978"/>
                        </a:cubicBezTo>
                        <a:cubicBezTo>
                          <a:pt x="1107" y="3919"/>
                          <a:pt x="1053" y="3891"/>
                          <a:pt x="995" y="3891"/>
                        </a:cubicBezTo>
                        <a:cubicBezTo>
                          <a:pt x="728" y="3891"/>
                          <a:pt x="388" y="4490"/>
                          <a:pt x="213" y="5315"/>
                        </a:cubicBezTo>
                        <a:cubicBezTo>
                          <a:pt x="213" y="5315"/>
                          <a:pt x="0" y="6288"/>
                          <a:pt x="456" y="6349"/>
                        </a:cubicBezTo>
                        <a:cubicBezTo>
                          <a:pt x="578" y="6349"/>
                          <a:pt x="730" y="6227"/>
                          <a:pt x="852" y="5984"/>
                        </a:cubicBezTo>
                        <a:cubicBezTo>
                          <a:pt x="912" y="5832"/>
                          <a:pt x="1125" y="5741"/>
                          <a:pt x="1307" y="5741"/>
                        </a:cubicBezTo>
                        <a:cubicBezTo>
                          <a:pt x="1459" y="5741"/>
                          <a:pt x="1672" y="5771"/>
                          <a:pt x="1915" y="5771"/>
                        </a:cubicBezTo>
                        <a:cubicBezTo>
                          <a:pt x="2554" y="5832"/>
                          <a:pt x="3101" y="6288"/>
                          <a:pt x="3466" y="6592"/>
                        </a:cubicBezTo>
                        <a:lnTo>
                          <a:pt x="3435" y="6683"/>
                        </a:lnTo>
                        <a:cubicBezTo>
                          <a:pt x="3162" y="7291"/>
                          <a:pt x="3435" y="7808"/>
                          <a:pt x="3618" y="8355"/>
                        </a:cubicBezTo>
                        <a:cubicBezTo>
                          <a:pt x="3314" y="8811"/>
                          <a:pt x="2827" y="9419"/>
                          <a:pt x="2189" y="9632"/>
                        </a:cubicBezTo>
                        <a:cubicBezTo>
                          <a:pt x="1672" y="9844"/>
                          <a:pt x="1338" y="9905"/>
                          <a:pt x="1155" y="9905"/>
                        </a:cubicBezTo>
                        <a:cubicBezTo>
                          <a:pt x="973" y="9632"/>
                          <a:pt x="730" y="9449"/>
                          <a:pt x="548" y="9449"/>
                        </a:cubicBezTo>
                        <a:cubicBezTo>
                          <a:pt x="534" y="9447"/>
                          <a:pt x="521" y="9446"/>
                          <a:pt x="509" y="9446"/>
                        </a:cubicBezTo>
                        <a:cubicBezTo>
                          <a:pt x="161" y="9446"/>
                          <a:pt x="295" y="10270"/>
                          <a:pt x="882" y="11151"/>
                        </a:cubicBezTo>
                        <a:cubicBezTo>
                          <a:pt x="882" y="11151"/>
                          <a:pt x="1324" y="11793"/>
                          <a:pt x="1699" y="11793"/>
                        </a:cubicBezTo>
                        <a:cubicBezTo>
                          <a:pt x="1764" y="11793"/>
                          <a:pt x="1827" y="11774"/>
                          <a:pt x="1885" y="11729"/>
                        </a:cubicBezTo>
                        <a:cubicBezTo>
                          <a:pt x="2037" y="11607"/>
                          <a:pt x="1946" y="11273"/>
                          <a:pt x="1794" y="10908"/>
                        </a:cubicBezTo>
                        <a:cubicBezTo>
                          <a:pt x="1915" y="10695"/>
                          <a:pt x="2128" y="10483"/>
                          <a:pt x="2554" y="10179"/>
                        </a:cubicBezTo>
                        <a:cubicBezTo>
                          <a:pt x="3131" y="9753"/>
                          <a:pt x="3921" y="9632"/>
                          <a:pt x="4469" y="9632"/>
                        </a:cubicBezTo>
                        <a:cubicBezTo>
                          <a:pt x="4925" y="10209"/>
                          <a:pt x="5532" y="10604"/>
                          <a:pt x="6201" y="10847"/>
                        </a:cubicBezTo>
                        <a:cubicBezTo>
                          <a:pt x="6232" y="11121"/>
                          <a:pt x="6201" y="11425"/>
                          <a:pt x="6080" y="11699"/>
                        </a:cubicBezTo>
                        <a:cubicBezTo>
                          <a:pt x="5988" y="11972"/>
                          <a:pt x="5867" y="12154"/>
                          <a:pt x="5776" y="12215"/>
                        </a:cubicBezTo>
                        <a:cubicBezTo>
                          <a:pt x="5730" y="12208"/>
                          <a:pt x="5686" y="12204"/>
                          <a:pt x="5645" y="12204"/>
                        </a:cubicBezTo>
                        <a:cubicBezTo>
                          <a:pt x="5519" y="12204"/>
                          <a:pt x="5411" y="12238"/>
                          <a:pt x="5320" y="12306"/>
                        </a:cubicBezTo>
                        <a:cubicBezTo>
                          <a:pt x="5137" y="12458"/>
                          <a:pt x="5532" y="12762"/>
                          <a:pt x="6171" y="12914"/>
                        </a:cubicBezTo>
                        <a:cubicBezTo>
                          <a:pt x="6171" y="12914"/>
                          <a:pt x="6291" y="12938"/>
                          <a:pt x="6427" y="12938"/>
                        </a:cubicBezTo>
                        <a:cubicBezTo>
                          <a:pt x="6597" y="12938"/>
                          <a:pt x="6792" y="12901"/>
                          <a:pt x="6809" y="12732"/>
                        </a:cubicBezTo>
                        <a:cubicBezTo>
                          <a:pt x="6809" y="12610"/>
                          <a:pt x="6657" y="12489"/>
                          <a:pt x="6444" y="12428"/>
                        </a:cubicBezTo>
                        <a:cubicBezTo>
                          <a:pt x="6444" y="12306"/>
                          <a:pt x="6384" y="12124"/>
                          <a:pt x="6475" y="11790"/>
                        </a:cubicBezTo>
                        <a:cubicBezTo>
                          <a:pt x="6505" y="11486"/>
                          <a:pt x="6657" y="11273"/>
                          <a:pt x="6809" y="11030"/>
                        </a:cubicBezTo>
                        <a:cubicBezTo>
                          <a:pt x="7124" y="11096"/>
                          <a:pt x="7445" y="11127"/>
                          <a:pt x="7770" y="11127"/>
                        </a:cubicBezTo>
                        <a:cubicBezTo>
                          <a:pt x="8195" y="11127"/>
                          <a:pt x="8627" y="11073"/>
                          <a:pt x="9058" y="10969"/>
                        </a:cubicBezTo>
                        <a:lnTo>
                          <a:pt x="9180" y="10939"/>
                        </a:lnTo>
                        <a:cubicBezTo>
                          <a:pt x="9514" y="11243"/>
                          <a:pt x="9849" y="11638"/>
                          <a:pt x="10031" y="12124"/>
                        </a:cubicBezTo>
                        <a:cubicBezTo>
                          <a:pt x="10092" y="12215"/>
                          <a:pt x="10153" y="12367"/>
                          <a:pt x="10153" y="12489"/>
                        </a:cubicBezTo>
                        <a:cubicBezTo>
                          <a:pt x="10274" y="12884"/>
                          <a:pt x="10244" y="13279"/>
                          <a:pt x="9970" y="13644"/>
                        </a:cubicBezTo>
                        <a:cubicBezTo>
                          <a:pt x="9879" y="13735"/>
                          <a:pt x="9818" y="13857"/>
                          <a:pt x="9818" y="13978"/>
                        </a:cubicBezTo>
                        <a:cubicBezTo>
                          <a:pt x="9782" y="14173"/>
                          <a:pt x="9920" y="14265"/>
                          <a:pt x="10162" y="14265"/>
                        </a:cubicBezTo>
                        <a:cubicBezTo>
                          <a:pt x="10525" y="14265"/>
                          <a:pt x="11119" y="14057"/>
                          <a:pt x="11703" y="13674"/>
                        </a:cubicBezTo>
                        <a:cubicBezTo>
                          <a:pt x="11703" y="13674"/>
                          <a:pt x="12706" y="12975"/>
                          <a:pt x="12371" y="12580"/>
                        </a:cubicBezTo>
                        <a:cubicBezTo>
                          <a:pt x="12303" y="12512"/>
                          <a:pt x="12218" y="12477"/>
                          <a:pt x="12102" y="12477"/>
                        </a:cubicBezTo>
                        <a:cubicBezTo>
                          <a:pt x="12064" y="12477"/>
                          <a:pt x="12022" y="12481"/>
                          <a:pt x="11976" y="12489"/>
                        </a:cubicBezTo>
                        <a:cubicBezTo>
                          <a:pt x="11938" y="12491"/>
                          <a:pt x="11901" y="12493"/>
                          <a:pt x="11863" y="12493"/>
                        </a:cubicBezTo>
                        <a:cubicBezTo>
                          <a:pt x="11451" y="12493"/>
                          <a:pt x="11075" y="12339"/>
                          <a:pt x="10852" y="12033"/>
                        </a:cubicBezTo>
                        <a:cubicBezTo>
                          <a:pt x="10761" y="11972"/>
                          <a:pt x="10730" y="11881"/>
                          <a:pt x="10639" y="11790"/>
                        </a:cubicBezTo>
                        <a:cubicBezTo>
                          <a:pt x="10396" y="11425"/>
                          <a:pt x="10244" y="10969"/>
                          <a:pt x="10122" y="10513"/>
                        </a:cubicBezTo>
                        <a:cubicBezTo>
                          <a:pt x="10487" y="10240"/>
                          <a:pt x="10852" y="9936"/>
                          <a:pt x="11004" y="9510"/>
                        </a:cubicBezTo>
                        <a:cubicBezTo>
                          <a:pt x="11095" y="9206"/>
                          <a:pt x="11247" y="8902"/>
                          <a:pt x="11368" y="8659"/>
                        </a:cubicBezTo>
                        <a:cubicBezTo>
                          <a:pt x="11498" y="8635"/>
                          <a:pt x="11646" y="8621"/>
                          <a:pt x="11803" y="8621"/>
                        </a:cubicBezTo>
                        <a:cubicBezTo>
                          <a:pt x="12051" y="8621"/>
                          <a:pt x="12324" y="8657"/>
                          <a:pt x="12584" y="8750"/>
                        </a:cubicBezTo>
                        <a:cubicBezTo>
                          <a:pt x="12919" y="8902"/>
                          <a:pt x="13131" y="9084"/>
                          <a:pt x="13283" y="9145"/>
                        </a:cubicBezTo>
                        <a:cubicBezTo>
                          <a:pt x="13223" y="9388"/>
                          <a:pt x="13283" y="9601"/>
                          <a:pt x="13344" y="9723"/>
                        </a:cubicBezTo>
                        <a:cubicBezTo>
                          <a:pt x="13375" y="9764"/>
                          <a:pt x="13412" y="9783"/>
                          <a:pt x="13453" y="9783"/>
                        </a:cubicBezTo>
                        <a:cubicBezTo>
                          <a:pt x="13654" y="9783"/>
                          <a:pt x="13947" y="9320"/>
                          <a:pt x="14074" y="8689"/>
                        </a:cubicBezTo>
                        <a:cubicBezTo>
                          <a:pt x="14074" y="8689"/>
                          <a:pt x="14226" y="7929"/>
                          <a:pt x="13830" y="7899"/>
                        </a:cubicBezTo>
                        <a:cubicBezTo>
                          <a:pt x="13739" y="7899"/>
                          <a:pt x="13587" y="8081"/>
                          <a:pt x="13466" y="8355"/>
                        </a:cubicBezTo>
                        <a:cubicBezTo>
                          <a:pt x="13410" y="8366"/>
                          <a:pt x="13342" y="8373"/>
                          <a:pt x="13261" y="8373"/>
                        </a:cubicBezTo>
                        <a:cubicBezTo>
                          <a:pt x="13119" y="8373"/>
                          <a:pt x="12937" y="8352"/>
                          <a:pt x="12706" y="8294"/>
                        </a:cubicBezTo>
                        <a:cubicBezTo>
                          <a:pt x="12311" y="8264"/>
                          <a:pt x="11976" y="8051"/>
                          <a:pt x="11703" y="7838"/>
                        </a:cubicBezTo>
                        <a:cubicBezTo>
                          <a:pt x="12007" y="7139"/>
                          <a:pt x="12220" y="6440"/>
                          <a:pt x="11916" y="5559"/>
                        </a:cubicBezTo>
                        <a:cubicBezTo>
                          <a:pt x="11855" y="5467"/>
                          <a:pt x="11824" y="5376"/>
                          <a:pt x="11794" y="5315"/>
                        </a:cubicBezTo>
                        <a:cubicBezTo>
                          <a:pt x="12068" y="5011"/>
                          <a:pt x="12402" y="4738"/>
                          <a:pt x="12767" y="4556"/>
                        </a:cubicBezTo>
                        <a:cubicBezTo>
                          <a:pt x="13223" y="4343"/>
                          <a:pt x="13527" y="4312"/>
                          <a:pt x="13739" y="4282"/>
                        </a:cubicBezTo>
                        <a:cubicBezTo>
                          <a:pt x="13922" y="4525"/>
                          <a:pt x="14104" y="4708"/>
                          <a:pt x="14286" y="4708"/>
                        </a:cubicBezTo>
                        <a:cubicBezTo>
                          <a:pt x="14294" y="4708"/>
                          <a:pt x="14302" y="4708"/>
                          <a:pt x="14310" y="4708"/>
                        </a:cubicBezTo>
                        <a:cubicBezTo>
                          <a:pt x="14706" y="4708"/>
                          <a:pt x="14550" y="3932"/>
                          <a:pt x="14043" y="3097"/>
                        </a:cubicBezTo>
                        <a:cubicBezTo>
                          <a:pt x="14043" y="3097"/>
                          <a:pt x="13632" y="2512"/>
                          <a:pt x="13303" y="2512"/>
                        </a:cubicBezTo>
                        <a:cubicBezTo>
                          <a:pt x="13242" y="2512"/>
                          <a:pt x="13184" y="2532"/>
                          <a:pt x="13131" y="2580"/>
                        </a:cubicBezTo>
                        <a:cubicBezTo>
                          <a:pt x="13010" y="2701"/>
                          <a:pt x="13040" y="3005"/>
                          <a:pt x="13192" y="3340"/>
                        </a:cubicBezTo>
                        <a:cubicBezTo>
                          <a:pt x="13071" y="3492"/>
                          <a:pt x="12858" y="3704"/>
                          <a:pt x="12523" y="3978"/>
                        </a:cubicBezTo>
                        <a:cubicBezTo>
                          <a:pt x="12159" y="4252"/>
                          <a:pt x="11764" y="4373"/>
                          <a:pt x="11368" y="4434"/>
                        </a:cubicBezTo>
                        <a:cubicBezTo>
                          <a:pt x="10882" y="3644"/>
                          <a:pt x="10153" y="3005"/>
                          <a:pt x="9241" y="2671"/>
                        </a:cubicBezTo>
                        <a:cubicBezTo>
                          <a:pt x="9241" y="2367"/>
                          <a:pt x="9271" y="2033"/>
                          <a:pt x="9393" y="1790"/>
                        </a:cubicBezTo>
                        <a:lnTo>
                          <a:pt x="9514" y="1546"/>
                        </a:lnTo>
                        <a:cubicBezTo>
                          <a:pt x="9666" y="1242"/>
                          <a:pt x="9970" y="1030"/>
                          <a:pt x="10305" y="969"/>
                        </a:cubicBezTo>
                        <a:cubicBezTo>
                          <a:pt x="10396" y="969"/>
                          <a:pt x="10457" y="938"/>
                          <a:pt x="10548" y="908"/>
                        </a:cubicBezTo>
                        <a:cubicBezTo>
                          <a:pt x="10852" y="665"/>
                          <a:pt x="10244" y="209"/>
                          <a:pt x="9332" y="27"/>
                        </a:cubicBezTo>
                        <a:cubicBezTo>
                          <a:pt x="9332" y="27"/>
                          <a:pt x="9174" y="0"/>
                          <a:pt x="8985"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p30"/>
                  <p:cNvSpPr/>
                  <p:nvPr/>
                </p:nvSpPr>
                <p:spPr>
                  <a:xfrm>
                    <a:off x="3829375" y="2768600"/>
                    <a:ext cx="319075" cy="306500"/>
                  </a:xfrm>
                  <a:custGeom>
                    <a:rect b="b" l="l" r="r" t="t"/>
                    <a:pathLst>
                      <a:path extrusionOk="0" h="12260" w="12763">
                        <a:moveTo>
                          <a:pt x="5190" y="3461"/>
                        </a:moveTo>
                        <a:cubicBezTo>
                          <a:pt x="5605" y="3461"/>
                          <a:pt x="5380" y="4163"/>
                          <a:pt x="5380" y="4163"/>
                        </a:cubicBezTo>
                        <a:cubicBezTo>
                          <a:pt x="5342" y="4258"/>
                          <a:pt x="5293" y="4352"/>
                          <a:pt x="5167" y="4352"/>
                        </a:cubicBezTo>
                        <a:cubicBezTo>
                          <a:pt x="5089" y="4352"/>
                          <a:pt x="4983" y="4317"/>
                          <a:pt x="4833" y="4224"/>
                        </a:cubicBezTo>
                        <a:cubicBezTo>
                          <a:pt x="4651" y="4011"/>
                          <a:pt x="4620" y="3799"/>
                          <a:pt x="4711" y="3647"/>
                        </a:cubicBezTo>
                        <a:cubicBezTo>
                          <a:pt x="4803" y="3525"/>
                          <a:pt x="4955" y="3464"/>
                          <a:pt x="5137" y="3464"/>
                        </a:cubicBezTo>
                        <a:cubicBezTo>
                          <a:pt x="5156" y="3462"/>
                          <a:pt x="5173" y="3461"/>
                          <a:pt x="5190" y="3461"/>
                        </a:cubicBezTo>
                        <a:close/>
                        <a:moveTo>
                          <a:pt x="7035" y="2750"/>
                        </a:moveTo>
                        <a:cubicBezTo>
                          <a:pt x="7447" y="2750"/>
                          <a:pt x="7813" y="2872"/>
                          <a:pt x="8116" y="3100"/>
                        </a:cubicBezTo>
                        <a:cubicBezTo>
                          <a:pt x="8298" y="3252"/>
                          <a:pt x="8450" y="3464"/>
                          <a:pt x="8511" y="3647"/>
                        </a:cubicBezTo>
                        <a:cubicBezTo>
                          <a:pt x="8754" y="4224"/>
                          <a:pt x="8268" y="4528"/>
                          <a:pt x="8268" y="4528"/>
                        </a:cubicBezTo>
                        <a:cubicBezTo>
                          <a:pt x="8109" y="4608"/>
                          <a:pt x="7910" y="4642"/>
                          <a:pt x="7696" y="4642"/>
                        </a:cubicBezTo>
                        <a:cubicBezTo>
                          <a:pt x="6926" y="4642"/>
                          <a:pt x="5942" y="4196"/>
                          <a:pt x="5775" y="3768"/>
                        </a:cubicBezTo>
                        <a:cubicBezTo>
                          <a:pt x="5593" y="3160"/>
                          <a:pt x="5897" y="2887"/>
                          <a:pt x="6748" y="2765"/>
                        </a:cubicBezTo>
                        <a:lnTo>
                          <a:pt x="6778" y="2765"/>
                        </a:lnTo>
                        <a:cubicBezTo>
                          <a:pt x="6866" y="2755"/>
                          <a:pt x="6951" y="2750"/>
                          <a:pt x="7035" y="2750"/>
                        </a:cubicBezTo>
                        <a:close/>
                        <a:moveTo>
                          <a:pt x="6568" y="4783"/>
                        </a:moveTo>
                        <a:cubicBezTo>
                          <a:pt x="7031" y="4783"/>
                          <a:pt x="7526" y="4997"/>
                          <a:pt x="7660" y="5379"/>
                        </a:cubicBezTo>
                        <a:cubicBezTo>
                          <a:pt x="7873" y="5987"/>
                          <a:pt x="7295" y="6534"/>
                          <a:pt x="7295" y="6534"/>
                        </a:cubicBezTo>
                        <a:cubicBezTo>
                          <a:pt x="7106" y="6741"/>
                          <a:pt x="6819" y="6811"/>
                          <a:pt x="6529" y="6811"/>
                        </a:cubicBezTo>
                        <a:cubicBezTo>
                          <a:pt x="6307" y="6811"/>
                          <a:pt x="6082" y="6769"/>
                          <a:pt x="5897" y="6717"/>
                        </a:cubicBezTo>
                        <a:cubicBezTo>
                          <a:pt x="5471" y="6595"/>
                          <a:pt x="5411" y="5440"/>
                          <a:pt x="5866" y="5014"/>
                        </a:cubicBezTo>
                        <a:cubicBezTo>
                          <a:pt x="6035" y="4857"/>
                          <a:pt x="6296" y="4783"/>
                          <a:pt x="6568" y="4783"/>
                        </a:cubicBezTo>
                        <a:close/>
                        <a:moveTo>
                          <a:pt x="9207" y="4505"/>
                        </a:moveTo>
                        <a:cubicBezTo>
                          <a:pt x="9321" y="4505"/>
                          <a:pt x="9439" y="4567"/>
                          <a:pt x="9575" y="4680"/>
                        </a:cubicBezTo>
                        <a:cubicBezTo>
                          <a:pt x="9696" y="4741"/>
                          <a:pt x="9788" y="4863"/>
                          <a:pt x="9818" y="4984"/>
                        </a:cubicBezTo>
                        <a:cubicBezTo>
                          <a:pt x="10000" y="5470"/>
                          <a:pt x="9848" y="6139"/>
                          <a:pt x="9848" y="6139"/>
                        </a:cubicBezTo>
                        <a:cubicBezTo>
                          <a:pt x="9848" y="6200"/>
                          <a:pt x="9818" y="6261"/>
                          <a:pt x="9788" y="6352"/>
                        </a:cubicBezTo>
                        <a:cubicBezTo>
                          <a:pt x="9696" y="6504"/>
                          <a:pt x="9544" y="6656"/>
                          <a:pt x="9392" y="6747"/>
                        </a:cubicBezTo>
                        <a:cubicBezTo>
                          <a:pt x="9276" y="6840"/>
                          <a:pt x="9160" y="6880"/>
                          <a:pt x="9058" y="6880"/>
                        </a:cubicBezTo>
                        <a:cubicBezTo>
                          <a:pt x="9026" y="6880"/>
                          <a:pt x="8996" y="6876"/>
                          <a:pt x="8967" y="6869"/>
                        </a:cubicBezTo>
                        <a:cubicBezTo>
                          <a:pt x="8602" y="6808"/>
                          <a:pt x="8329" y="6048"/>
                          <a:pt x="8572" y="5318"/>
                        </a:cubicBezTo>
                        <a:cubicBezTo>
                          <a:pt x="8663" y="4893"/>
                          <a:pt x="8876" y="4589"/>
                          <a:pt x="9088" y="4528"/>
                        </a:cubicBezTo>
                        <a:cubicBezTo>
                          <a:pt x="9128" y="4512"/>
                          <a:pt x="9167" y="4505"/>
                          <a:pt x="9207" y="4505"/>
                        </a:cubicBezTo>
                        <a:close/>
                        <a:moveTo>
                          <a:pt x="4380" y="4219"/>
                        </a:moveTo>
                        <a:cubicBezTo>
                          <a:pt x="4935" y="4219"/>
                          <a:pt x="5078" y="5371"/>
                          <a:pt x="5137" y="5957"/>
                        </a:cubicBezTo>
                        <a:cubicBezTo>
                          <a:pt x="5198" y="6565"/>
                          <a:pt x="4894" y="6838"/>
                          <a:pt x="4894" y="6838"/>
                        </a:cubicBezTo>
                        <a:cubicBezTo>
                          <a:pt x="4729" y="7063"/>
                          <a:pt x="4556" y="7153"/>
                          <a:pt x="4391" y="7153"/>
                        </a:cubicBezTo>
                        <a:cubicBezTo>
                          <a:pt x="3887" y="7153"/>
                          <a:pt x="3450" y="6316"/>
                          <a:pt x="3496" y="5926"/>
                        </a:cubicBezTo>
                        <a:lnTo>
                          <a:pt x="3496" y="5805"/>
                        </a:lnTo>
                        <a:cubicBezTo>
                          <a:pt x="3556" y="5440"/>
                          <a:pt x="3617" y="4863"/>
                          <a:pt x="3860" y="4528"/>
                        </a:cubicBezTo>
                        <a:cubicBezTo>
                          <a:pt x="3952" y="4315"/>
                          <a:pt x="4104" y="4224"/>
                          <a:pt x="4316" y="4224"/>
                        </a:cubicBezTo>
                        <a:cubicBezTo>
                          <a:pt x="4338" y="4221"/>
                          <a:pt x="4359" y="4219"/>
                          <a:pt x="4380" y="4219"/>
                        </a:cubicBezTo>
                        <a:close/>
                        <a:moveTo>
                          <a:pt x="8561" y="7300"/>
                        </a:moveTo>
                        <a:cubicBezTo>
                          <a:pt x="8624" y="7300"/>
                          <a:pt x="8690" y="7316"/>
                          <a:pt x="8754" y="7355"/>
                        </a:cubicBezTo>
                        <a:cubicBezTo>
                          <a:pt x="9058" y="7568"/>
                          <a:pt x="8876" y="7720"/>
                          <a:pt x="8876" y="7720"/>
                        </a:cubicBezTo>
                        <a:cubicBezTo>
                          <a:pt x="8815" y="7811"/>
                          <a:pt x="8754" y="7841"/>
                          <a:pt x="8663" y="7902"/>
                        </a:cubicBezTo>
                        <a:cubicBezTo>
                          <a:pt x="8612" y="7922"/>
                          <a:pt x="8555" y="7932"/>
                          <a:pt x="8497" y="7932"/>
                        </a:cubicBezTo>
                        <a:cubicBezTo>
                          <a:pt x="8383" y="7932"/>
                          <a:pt x="8268" y="7892"/>
                          <a:pt x="8207" y="7811"/>
                        </a:cubicBezTo>
                        <a:cubicBezTo>
                          <a:pt x="8207" y="7780"/>
                          <a:pt x="8177" y="7780"/>
                          <a:pt x="8177" y="7750"/>
                        </a:cubicBezTo>
                        <a:cubicBezTo>
                          <a:pt x="8129" y="7534"/>
                          <a:pt x="8327" y="7300"/>
                          <a:pt x="8561" y="7300"/>
                        </a:cubicBezTo>
                        <a:close/>
                        <a:moveTo>
                          <a:pt x="5021" y="7153"/>
                        </a:moveTo>
                        <a:cubicBezTo>
                          <a:pt x="5133" y="7153"/>
                          <a:pt x="5232" y="7187"/>
                          <a:pt x="5289" y="7264"/>
                        </a:cubicBezTo>
                        <a:cubicBezTo>
                          <a:pt x="5441" y="7477"/>
                          <a:pt x="5319" y="7811"/>
                          <a:pt x="5319" y="7811"/>
                        </a:cubicBezTo>
                        <a:cubicBezTo>
                          <a:pt x="5207" y="8035"/>
                          <a:pt x="5064" y="8119"/>
                          <a:pt x="4925" y="8119"/>
                        </a:cubicBezTo>
                        <a:cubicBezTo>
                          <a:pt x="4649" y="8119"/>
                          <a:pt x="4387" y="7790"/>
                          <a:pt x="4407" y="7568"/>
                        </a:cubicBezTo>
                        <a:cubicBezTo>
                          <a:pt x="4470" y="7317"/>
                          <a:pt x="4776" y="7153"/>
                          <a:pt x="5021" y="7153"/>
                        </a:cubicBezTo>
                        <a:close/>
                        <a:moveTo>
                          <a:pt x="6889" y="7281"/>
                        </a:moveTo>
                        <a:cubicBezTo>
                          <a:pt x="7331" y="7281"/>
                          <a:pt x="7885" y="7634"/>
                          <a:pt x="7994" y="7963"/>
                        </a:cubicBezTo>
                        <a:cubicBezTo>
                          <a:pt x="7994" y="8024"/>
                          <a:pt x="8025" y="8084"/>
                          <a:pt x="8025" y="8115"/>
                        </a:cubicBezTo>
                        <a:cubicBezTo>
                          <a:pt x="7994" y="8510"/>
                          <a:pt x="7569" y="8723"/>
                          <a:pt x="7569" y="8723"/>
                        </a:cubicBezTo>
                        <a:cubicBezTo>
                          <a:pt x="7417" y="8814"/>
                          <a:pt x="7265" y="8844"/>
                          <a:pt x="7113" y="8875"/>
                        </a:cubicBezTo>
                        <a:cubicBezTo>
                          <a:pt x="7041" y="8887"/>
                          <a:pt x="6968" y="8894"/>
                          <a:pt x="6895" y="8894"/>
                        </a:cubicBezTo>
                        <a:cubicBezTo>
                          <a:pt x="6437" y="8894"/>
                          <a:pt x="5971" y="8651"/>
                          <a:pt x="5866" y="8206"/>
                        </a:cubicBezTo>
                        <a:cubicBezTo>
                          <a:pt x="5714" y="7477"/>
                          <a:pt x="6231" y="7355"/>
                          <a:pt x="6748" y="7294"/>
                        </a:cubicBezTo>
                        <a:cubicBezTo>
                          <a:pt x="6793" y="7285"/>
                          <a:pt x="6840" y="7281"/>
                          <a:pt x="6889" y="7281"/>
                        </a:cubicBezTo>
                        <a:close/>
                        <a:moveTo>
                          <a:pt x="7716" y="1"/>
                        </a:moveTo>
                        <a:cubicBezTo>
                          <a:pt x="7502" y="1"/>
                          <a:pt x="7251" y="49"/>
                          <a:pt x="7234" y="273"/>
                        </a:cubicBezTo>
                        <a:cubicBezTo>
                          <a:pt x="7234" y="334"/>
                          <a:pt x="7265" y="425"/>
                          <a:pt x="7325" y="455"/>
                        </a:cubicBezTo>
                        <a:cubicBezTo>
                          <a:pt x="7599" y="638"/>
                          <a:pt x="7721" y="972"/>
                          <a:pt x="7690" y="1337"/>
                        </a:cubicBezTo>
                        <a:lnTo>
                          <a:pt x="7690" y="1428"/>
                        </a:lnTo>
                        <a:cubicBezTo>
                          <a:pt x="7629" y="1732"/>
                          <a:pt x="7477" y="2005"/>
                          <a:pt x="7325" y="2248"/>
                        </a:cubicBezTo>
                        <a:cubicBezTo>
                          <a:pt x="7193" y="2229"/>
                          <a:pt x="7058" y="2219"/>
                          <a:pt x="6920" y="2219"/>
                        </a:cubicBezTo>
                        <a:cubicBezTo>
                          <a:pt x="6422" y="2219"/>
                          <a:pt x="5883" y="2345"/>
                          <a:pt x="5289" y="2583"/>
                        </a:cubicBezTo>
                        <a:cubicBezTo>
                          <a:pt x="5259" y="2613"/>
                          <a:pt x="5167" y="2613"/>
                          <a:pt x="5137" y="2613"/>
                        </a:cubicBezTo>
                        <a:cubicBezTo>
                          <a:pt x="4833" y="2400"/>
                          <a:pt x="4529" y="2036"/>
                          <a:pt x="4377" y="1671"/>
                        </a:cubicBezTo>
                        <a:cubicBezTo>
                          <a:pt x="4347" y="1549"/>
                          <a:pt x="4316" y="1489"/>
                          <a:pt x="4255" y="1397"/>
                        </a:cubicBezTo>
                        <a:cubicBezTo>
                          <a:pt x="4195" y="1124"/>
                          <a:pt x="4225" y="820"/>
                          <a:pt x="4407" y="607"/>
                        </a:cubicBezTo>
                        <a:cubicBezTo>
                          <a:pt x="4499" y="516"/>
                          <a:pt x="4529" y="455"/>
                          <a:pt x="4529" y="364"/>
                        </a:cubicBezTo>
                        <a:cubicBezTo>
                          <a:pt x="4541" y="235"/>
                          <a:pt x="4448" y="174"/>
                          <a:pt x="4288" y="174"/>
                        </a:cubicBezTo>
                        <a:cubicBezTo>
                          <a:pt x="4033" y="174"/>
                          <a:pt x="3609" y="327"/>
                          <a:pt x="3161" y="607"/>
                        </a:cubicBezTo>
                        <a:cubicBezTo>
                          <a:pt x="3161" y="607"/>
                          <a:pt x="2432" y="1093"/>
                          <a:pt x="2705" y="1397"/>
                        </a:cubicBezTo>
                        <a:cubicBezTo>
                          <a:pt x="2736" y="1489"/>
                          <a:pt x="2857" y="1489"/>
                          <a:pt x="2979" y="1489"/>
                        </a:cubicBezTo>
                        <a:cubicBezTo>
                          <a:pt x="3030" y="1478"/>
                          <a:pt x="3083" y="1473"/>
                          <a:pt x="3135" y="1473"/>
                        </a:cubicBezTo>
                        <a:cubicBezTo>
                          <a:pt x="3392" y="1473"/>
                          <a:pt x="3648" y="1596"/>
                          <a:pt x="3800" y="1823"/>
                        </a:cubicBezTo>
                        <a:cubicBezTo>
                          <a:pt x="3830" y="1853"/>
                          <a:pt x="3891" y="1945"/>
                          <a:pt x="3921" y="1975"/>
                        </a:cubicBezTo>
                        <a:cubicBezTo>
                          <a:pt x="4104" y="2248"/>
                          <a:pt x="4225" y="2583"/>
                          <a:pt x="4286" y="2917"/>
                        </a:cubicBezTo>
                        <a:cubicBezTo>
                          <a:pt x="4104" y="3008"/>
                          <a:pt x="3921" y="3160"/>
                          <a:pt x="3739" y="3464"/>
                        </a:cubicBezTo>
                        <a:cubicBezTo>
                          <a:pt x="3465" y="3829"/>
                          <a:pt x="3374" y="4255"/>
                          <a:pt x="3313" y="4711"/>
                        </a:cubicBezTo>
                        <a:cubicBezTo>
                          <a:pt x="3123" y="4738"/>
                          <a:pt x="2902" y="4765"/>
                          <a:pt x="2676" y="4765"/>
                        </a:cubicBezTo>
                        <a:cubicBezTo>
                          <a:pt x="2395" y="4765"/>
                          <a:pt x="2106" y="4723"/>
                          <a:pt x="1854" y="4589"/>
                        </a:cubicBezTo>
                        <a:lnTo>
                          <a:pt x="1338" y="4315"/>
                        </a:lnTo>
                        <a:cubicBezTo>
                          <a:pt x="1186" y="4255"/>
                          <a:pt x="1094" y="4103"/>
                          <a:pt x="1094" y="3951"/>
                        </a:cubicBezTo>
                        <a:cubicBezTo>
                          <a:pt x="1094" y="3799"/>
                          <a:pt x="1064" y="3647"/>
                          <a:pt x="1003" y="3556"/>
                        </a:cubicBezTo>
                        <a:cubicBezTo>
                          <a:pt x="959" y="3500"/>
                          <a:pt x="908" y="3474"/>
                          <a:pt x="854" y="3474"/>
                        </a:cubicBezTo>
                        <a:cubicBezTo>
                          <a:pt x="612" y="3474"/>
                          <a:pt x="301" y="3991"/>
                          <a:pt x="152" y="4711"/>
                        </a:cubicBezTo>
                        <a:cubicBezTo>
                          <a:pt x="152" y="4711"/>
                          <a:pt x="0" y="5531"/>
                          <a:pt x="395" y="5592"/>
                        </a:cubicBezTo>
                        <a:cubicBezTo>
                          <a:pt x="486" y="5592"/>
                          <a:pt x="608" y="5470"/>
                          <a:pt x="730" y="5288"/>
                        </a:cubicBezTo>
                        <a:cubicBezTo>
                          <a:pt x="790" y="5136"/>
                          <a:pt x="942" y="5045"/>
                          <a:pt x="1155" y="5045"/>
                        </a:cubicBezTo>
                        <a:cubicBezTo>
                          <a:pt x="1307" y="5045"/>
                          <a:pt x="1459" y="5045"/>
                          <a:pt x="1672" y="5075"/>
                        </a:cubicBezTo>
                        <a:cubicBezTo>
                          <a:pt x="2219" y="5166"/>
                          <a:pt x="2705" y="5531"/>
                          <a:pt x="3009" y="5805"/>
                        </a:cubicBezTo>
                        <a:lnTo>
                          <a:pt x="2979" y="5896"/>
                        </a:lnTo>
                        <a:cubicBezTo>
                          <a:pt x="2736" y="6413"/>
                          <a:pt x="2979" y="6869"/>
                          <a:pt x="3161" y="7325"/>
                        </a:cubicBezTo>
                        <a:cubicBezTo>
                          <a:pt x="2888" y="7720"/>
                          <a:pt x="2462" y="8236"/>
                          <a:pt x="1915" y="8480"/>
                        </a:cubicBezTo>
                        <a:cubicBezTo>
                          <a:pt x="1489" y="8632"/>
                          <a:pt x="1186" y="8692"/>
                          <a:pt x="1003" y="8692"/>
                        </a:cubicBezTo>
                        <a:cubicBezTo>
                          <a:pt x="790" y="8480"/>
                          <a:pt x="608" y="8328"/>
                          <a:pt x="456" y="8267"/>
                        </a:cubicBezTo>
                        <a:cubicBezTo>
                          <a:pt x="414" y="8242"/>
                          <a:pt x="378" y="8231"/>
                          <a:pt x="349" y="8231"/>
                        </a:cubicBezTo>
                        <a:cubicBezTo>
                          <a:pt x="125" y="8231"/>
                          <a:pt x="273" y="8906"/>
                          <a:pt x="730" y="9604"/>
                        </a:cubicBezTo>
                        <a:cubicBezTo>
                          <a:pt x="730" y="9604"/>
                          <a:pt x="1123" y="10150"/>
                          <a:pt x="1427" y="10150"/>
                        </a:cubicBezTo>
                        <a:cubicBezTo>
                          <a:pt x="1482" y="10150"/>
                          <a:pt x="1534" y="10132"/>
                          <a:pt x="1581" y="10091"/>
                        </a:cubicBezTo>
                        <a:cubicBezTo>
                          <a:pt x="1672" y="9999"/>
                          <a:pt x="1641" y="9726"/>
                          <a:pt x="1520" y="9391"/>
                        </a:cubicBezTo>
                        <a:cubicBezTo>
                          <a:pt x="1641" y="9239"/>
                          <a:pt x="1824" y="9027"/>
                          <a:pt x="2158" y="8784"/>
                        </a:cubicBezTo>
                        <a:cubicBezTo>
                          <a:pt x="2675" y="8388"/>
                          <a:pt x="3344" y="8328"/>
                          <a:pt x="3800" y="8328"/>
                        </a:cubicBezTo>
                        <a:cubicBezTo>
                          <a:pt x="4225" y="8814"/>
                          <a:pt x="4711" y="9148"/>
                          <a:pt x="5319" y="9331"/>
                        </a:cubicBezTo>
                        <a:cubicBezTo>
                          <a:pt x="5380" y="9574"/>
                          <a:pt x="5319" y="9847"/>
                          <a:pt x="5259" y="10060"/>
                        </a:cubicBezTo>
                        <a:cubicBezTo>
                          <a:pt x="5137" y="10303"/>
                          <a:pt x="5076" y="10425"/>
                          <a:pt x="4985" y="10516"/>
                        </a:cubicBezTo>
                        <a:cubicBezTo>
                          <a:pt x="4833" y="10516"/>
                          <a:pt x="4681" y="10516"/>
                          <a:pt x="4620" y="10546"/>
                        </a:cubicBezTo>
                        <a:cubicBezTo>
                          <a:pt x="4407" y="10698"/>
                          <a:pt x="4803" y="10942"/>
                          <a:pt x="5319" y="11094"/>
                        </a:cubicBezTo>
                        <a:cubicBezTo>
                          <a:pt x="5319" y="11094"/>
                          <a:pt x="5420" y="11110"/>
                          <a:pt x="5537" y="11110"/>
                        </a:cubicBezTo>
                        <a:cubicBezTo>
                          <a:pt x="5693" y="11110"/>
                          <a:pt x="5879" y="11081"/>
                          <a:pt x="5897" y="10942"/>
                        </a:cubicBezTo>
                        <a:cubicBezTo>
                          <a:pt x="5897" y="10850"/>
                          <a:pt x="5775" y="10759"/>
                          <a:pt x="5593" y="10668"/>
                        </a:cubicBezTo>
                        <a:cubicBezTo>
                          <a:pt x="5593" y="10546"/>
                          <a:pt x="5593" y="10395"/>
                          <a:pt x="5623" y="10151"/>
                        </a:cubicBezTo>
                        <a:cubicBezTo>
                          <a:pt x="5684" y="9878"/>
                          <a:pt x="5775" y="9635"/>
                          <a:pt x="5927" y="9483"/>
                        </a:cubicBezTo>
                        <a:cubicBezTo>
                          <a:pt x="6201" y="9537"/>
                          <a:pt x="6492" y="9567"/>
                          <a:pt x="6788" y="9567"/>
                        </a:cubicBezTo>
                        <a:cubicBezTo>
                          <a:pt x="7151" y="9567"/>
                          <a:pt x="7521" y="9522"/>
                          <a:pt x="7873" y="9422"/>
                        </a:cubicBezTo>
                        <a:lnTo>
                          <a:pt x="7964" y="9391"/>
                        </a:lnTo>
                        <a:cubicBezTo>
                          <a:pt x="8268" y="9635"/>
                          <a:pt x="8572" y="9999"/>
                          <a:pt x="8724" y="10395"/>
                        </a:cubicBezTo>
                        <a:cubicBezTo>
                          <a:pt x="8754" y="10516"/>
                          <a:pt x="8784" y="10638"/>
                          <a:pt x="8815" y="10698"/>
                        </a:cubicBezTo>
                        <a:cubicBezTo>
                          <a:pt x="8936" y="11063"/>
                          <a:pt x="8906" y="11428"/>
                          <a:pt x="8663" y="11702"/>
                        </a:cubicBezTo>
                        <a:cubicBezTo>
                          <a:pt x="8602" y="11823"/>
                          <a:pt x="8572" y="11884"/>
                          <a:pt x="8511" y="12005"/>
                        </a:cubicBezTo>
                        <a:cubicBezTo>
                          <a:pt x="8499" y="12177"/>
                          <a:pt x="8619" y="12259"/>
                          <a:pt x="8827" y="12259"/>
                        </a:cubicBezTo>
                        <a:cubicBezTo>
                          <a:pt x="9136" y="12259"/>
                          <a:pt x="9638" y="12077"/>
                          <a:pt x="10183" y="11732"/>
                        </a:cubicBezTo>
                        <a:cubicBezTo>
                          <a:pt x="10183" y="11732"/>
                          <a:pt x="11034" y="11154"/>
                          <a:pt x="10730" y="10790"/>
                        </a:cubicBezTo>
                        <a:cubicBezTo>
                          <a:pt x="10639" y="10698"/>
                          <a:pt x="10547" y="10698"/>
                          <a:pt x="10395" y="10698"/>
                        </a:cubicBezTo>
                        <a:cubicBezTo>
                          <a:pt x="10337" y="10707"/>
                          <a:pt x="10280" y="10712"/>
                          <a:pt x="10223" y="10712"/>
                        </a:cubicBezTo>
                        <a:cubicBezTo>
                          <a:pt x="9895" y="10712"/>
                          <a:pt x="9600" y="10567"/>
                          <a:pt x="9392" y="10334"/>
                        </a:cubicBezTo>
                        <a:cubicBezTo>
                          <a:pt x="9362" y="10243"/>
                          <a:pt x="9271" y="10212"/>
                          <a:pt x="9240" y="10151"/>
                        </a:cubicBezTo>
                        <a:cubicBezTo>
                          <a:pt x="9028" y="9787"/>
                          <a:pt x="8876" y="9422"/>
                          <a:pt x="8784" y="9027"/>
                        </a:cubicBezTo>
                        <a:cubicBezTo>
                          <a:pt x="9119" y="8814"/>
                          <a:pt x="9423" y="8540"/>
                          <a:pt x="9544" y="8176"/>
                        </a:cubicBezTo>
                        <a:cubicBezTo>
                          <a:pt x="9666" y="7902"/>
                          <a:pt x="9788" y="7629"/>
                          <a:pt x="9879" y="7416"/>
                        </a:cubicBezTo>
                        <a:cubicBezTo>
                          <a:pt x="9996" y="7392"/>
                          <a:pt x="10132" y="7378"/>
                          <a:pt x="10273" y="7378"/>
                        </a:cubicBezTo>
                        <a:cubicBezTo>
                          <a:pt x="10494" y="7378"/>
                          <a:pt x="10726" y="7414"/>
                          <a:pt x="10912" y="7507"/>
                        </a:cubicBezTo>
                        <a:cubicBezTo>
                          <a:pt x="11216" y="7659"/>
                          <a:pt x="11398" y="7780"/>
                          <a:pt x="11490" y="7872"/>
                        </a:cubicBezTo>
                        <a:cubicBezTo>
                          <a:pt x="11459" y="8054"/>
                          <a:pt x="11490" y="8236"/>
                          <a:pt x="11550" y="8358"/>
                        </a:cubicBezTo>
                        <a:cubicBezTo>
                          <a:pt x="11587" y="8394"/>
                          <a:pt x="11625" y="8411"/>
                          <a:pt x="11665" y="8411"/>
                        </a:cubicBezTo>
                        <a:cubicBezTo>
                          <a:pt x="11862" y="8411"/>
                          <a:pt x="12093" y="8007"/>
                          <a:pt x="12219" y="7477"/>
                        </a:cubicBezTo>
                        <a:cubicBezTo>
                          <a:pt x="12219" y="7477"/>
                          <a:pt x="12310" y="6838"/>
                          <a:pt x="12006" y="6808"/>
                        </a:cubicBezTo>
                        <a:cubicBezTo>
                          <a:pt x="11915" y="6808"/>
                          <a:pt x="11794" y="6960"/>
                          <a:pt x="11672" y="7173"/>
                        </a:cubicBezTo>
                        <a:cubicBezTo>
                          <a:pt x="11611" y="7173"/>
                          <a:pt x="11528" y="7180"/>
                          <a:pt x="11421" y="7180"/>
                        </a:cubicBezTo>
                        <a:cubicBezTo>
                          <a:pt x="11315" y="7180"/>
                          <a:pt x="11186" y="7173"/>
                          <a:pt x="11034" y="7142"/>
                        </a:cubicBezTo>
                        <a:cubicBezTo>
                          <a:pt x="10730" y="7112"/>
                          <a:pt x="10426" y="6899"/>
                          <a:pt x="10183" y="6747"/>
                        </a:cubicBezTo>
                        <a:cubicBezTo>
                          <a:pt x="10456" y="6139"/>
                          <a:pt x="10608" y="5531"/>
                          <a:pt x="10335" y="4771"/>
                        </a:cubicBezTo>
                        <a:lnTo>
                          <a:pt x="10243" y="4559"/>
                        </a:lnTo>
                        <a:cubicBezTo>
                          <a:pt x="10456" y="4285"/>
                          <a:pt x="10760" y="4072"/>
                          <a:pt x="11095" y="3920"/>
                        </a:cubicBezTo>
                        <a:cubicBezTo>
                          <a:pt x="11490" y="3768"/>
                          <a:pt x="11763" y="3707"/>
                          <a:pt x="11946" y="3677"/>
                        </a:cubicBezTo>
                        <a:cubicBezTo>
                          <a:pt x="12098" y="3859"/>
                          <a:pt x="12280" y="4011"/>
                          <a:pt x="12432" y="4072"/>
                        </a:cubicBezTo>
                        <a:cubicBezTo>
                          <a:pt x="12439" y="4073"/>
                          <a:pt x="12446" y="4073"/>
                          <a:pt x="12452" y="4073"/>
                        </a:cubicBezTo>
                        <a:cubicBezTo>
                          <a:pt x="12762" y="4073"/>
                          <a:pt x="12666" y="3389"/>
                          <a:pt x="12219" y="2704"/>
                        </a:cubicBezTo>
                        <a:cubicBezTo>
                          <a:pt x="12219" y="2704"/>
                          <a:pt x="11853" y="2187"/>
                          <a:pt x="11556" y="2187"/>
                        </a:cubicBezTo>
                        <a:cubicBezTo>
                          <a:pt x="11500" y="2187"/>
                          <a:pt x="11446" y="2205"/>
                          <a:pt x="11398" y="2248"/>
                        </a:cubicBezTo>
                        <a:cubicBezTo>
                          <a:pt x="11277" y="2309"/>
                          <a:pt x="11338" y="2613"/>
                          <a:pt x="11459" y="2917"/>
                        </a:cubicBezTo>
                        <a:cubicBezTo>
                          <a:pt x="11338" y="3069"/>
                          <a:pt x="11155" y="3252"/>
                          <a:pt x="10851" y="3495"/>
                        </a:cubicBezTo>
                        <a:cubicBezTo>
                          <a:pt x="10517" y="3707"/>
                          <a:pt x="10183" y="3829"/>
                          <a:pt x="9848" y="3859"/>
                        </a:cubicBezTo>
                        <a:cubicBezTo>
                          <a:pt x="9423" y="3160"/>
                          <a:pt x="8784" y="2613"/>
                          <a:pt x="7994" y="2340"/>
                        </a:cubicBezTo>
                        <a:cubicBezTo>
                          <a:pt x="7994" y="2097"/>
                          <a:pt x="8025" y="1823"/>
                          <a:pt x="8146" y="1549"/>
                        </a:cubicBezTo>
                        <a:cubicBezTo>
                          <a:pt x="8177" y="1489"/>
                          <a:pt x="8207" y="1428"/>
                          <a:pt x="8207" y="1367"/>
                        </a:cubicBezTo>
                        <a:cubicBezTo>
                          <a:pt x="8329" y="1093"/>
                          <a:pt x="8602" y="911"/>
                          <a:pt x="8906" y="881"/>
                        </a:cubicBezTo>
                        <a:cubicBezTo>
                          <a:pt x="8967" y="881"/>
                          <a:pt x="9058" y="820"/>
                          <a:pt x="9088" y="790"/>
                        </a:cubicBezTo>
                        <a:cubicBezTo>
                          <a:pt x="9362" y="607"/>
                          <a:pt x="8815" y="212"/>
                          <a:pt x="8025" y="30"/>
                        </a:cubicBezTo>
                        <a:cubicBezTo>
                          <a:pt x="8025" y="30"/>
                          <a:pt x="7881" y="1"/>
                          <a:pt x="7716" y="1"/>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30"/>
                  <p:cNvSpPr/>
                  <p:nvPr/>
                </p:nvSpPr>
                <p:spPr>
                  <a:xfrm>
                    <a:off x="2969175" y="3202500"/>
                    <a:ext cx="319025" cy="306500"/>
                  </a:xfrm>
                  <a:custGeom>
                    <a:rect b="b" l="l" r="r" t="t"/>
                    <a:pathLst>
                      <a:path extrusionOk="0" h="12260" w="12761">
                        <a:moveTo>
                          <a:pt x="5220" y="3461"/>
                        </a:moveTo>
                        <a:cubicBezTo>
                          <a:pt x="5633" y="3461"/>
                          <a:pt x="5380" y="4163"/>
                          <a:pt x="5380" y="4163"/>
                        </a:cubicBezTo>
                        <a:cubicBezTo>
                          <a:pt x="5361" y="4258"/>
                          <a:pt x="5307" y="4352"/>
                          <a:pt x="5182" y="4352"/>
                        </a:cubicBezTo>
                        <a:cubicBezTo>
                          <a:pt x="5105" y="4352"/>
                          <a:pt x="5002" y="4316"/>
                          <a:pt x="4863" y="4224"/>
                        </a:cubicBezTo>
                        <a:cubicBezTo>
                          <a:pt x="4620" y="4042"/>
                          <a:pt x="4620" y="3799"/>
                          <a:pt x="4742" y="3647"/>
                        </a:cubicBezTo>
                        <a:cubicBezTo>
                          <a:pt x="4833" y="3525"/>
                          <a:pt x="4985" y="3464"/>
                          <a:pt x="5167" y="3464"/>
                        </a:cubicBezTo>
                        <a:cubicBezTo>
                          <a:pt x="5186" y="3462"/>
                          <a:pt x="5204" y="3461"/>
                          <a:pt x="5220" y="3461"/>
                        </a:cubicBezTo>
                        <a:close/>
                        <a:moveTo>
                          <a:pt x="6987" y="2752"/>
                        </a:moveTo>
                        <a:cubicBezTo>
                          <a:pt x="7428" y="2752"/>
                          <a:pt x="7801" y="2893"/>
                          <a:pt x="8085" y="3099"/>
                        </a:cubicBezTo>
                        <a:cubicBezTo>
                          <a:pt x="8268" y="3251"/>
                          <a:pt x="8420" y="3464"/>
                          <a:pt x="8511" y="3647"/>
                        </a:cubicBezTo>
                        <a:cubicBezTo>
                          <a:pt x="8724" y="4224"/>
                          <a:pt x="8237" y="4528"/>
                          <a:pt x="8237" y="4528"/>
                        </a:cubicBezTo>
                        <a:cubicBezTo>
                          <a:pt x="8078" y="4608"/>
                          <a:pt x="7880" y="4642"/>
                          <a:pt x="7666" y="4642"/>
                        </a:cubicBezTo>
                        <a:cubicBezTo>
                          <a:pt x="6897" y="4642"/>
                          <a:pt x="5918" y="4196"/>
                          <a:pt x="5775" y="3768"/>
                        </a:cubicBezTo>
                        <a:cubicBezTo>
                          <a:pt x="5623" y="3160"/>
                          <a:pt x="5897" y="2917"/>
                          <a:pt x="6718" y="2765"/>
                        </a:cubicBezTo>
                        <a:lnTo>
                          <a:pt x="6748" y="2765"/>
                        </a:lnTo>
                        <a:cubicBezTo>
                          <a:pt x="6830" y="2756"/>
                          <a:pt x="6909" y="2752"/>
                          <a:pt x="6987" y="2752"/>
                        </a:cubicBezTo>
                        <a:close/>
                        <a:moveTo>
                          <a:pt x="6535" y="4792"/>
                        </a:moveTo>
                        <a:cubicBezTo>
                          <a:pt x="6998" y="4792"/>
                          <a:pt x="7523" y="5019"/>
                          <a:pt x="7660" y="5410"/>
                        </a:cubicBezTo>
                        <a:cubicBezTo>
                          <a:pt x="7903" y="6017"/>
                          <a:pt x="7326" y="6534"/>
                          <a:pt x="7326" y="6534"/>
                        </a:cubicBezTo>
                        <a:cubicBezTo>
                          <a:pt x="7143" y="6750"/>
                          <a:pt x="6870" y="6821"/>
                          <a:pt x="6590" y="6821"/>
                        </a:cubicBezTo>
                        <a:cubicBezTo>
                          <a:pt x="6358" y="6821"/>
                          <a:pt x="6121" y="6772"/>
                          <a:pt x="5927" y="6717"/>
                        </a:cubicBezTo>
                        <a:cubicBezTo>
                          <a:pt x="5502" y="6625"/>
                          <a:pt x="5441" y="5440"/>
                          <a:pt x="5897" y="5014"/>
                        </a:cubicBezTo>
                        <a:cubicBezTo>
                          <a:pt x="6038" y="4862"/>
                          <a:pt x="6277" y="4792"/>
                          <a:pt x="6535" y="4792"/>
                        </a:cubicBezTo>
                        <a:close/>
                        <a:moveTo>
                          <a:pt x="9222" y="4548"/>
                        </a:moveTo>
                        <a:cubicBezTo>
                          <a:pt x="9341" y="4548"/>
                          <a:pt x="9464" y="4593"/>
                          <a:pt x="9605" y="4710"/>
                        </a:cubicBezTo>
                        <a:cubicBezTo>
                          <a:pt x="9727" y="4802"/>
                          <a:pt x="9788" y="4893"/>
                          <a:pt x="9848" y="5014"/>
                        </a:cubicBezTo>
                        <a:cubicBezTo>
                          <a:pt x="10031" y="5501"/>
                          <a:pt x="9879" y="6200"/>
                          <a:pt x="9879" y="6200"/>
                        </a:cubicBezTo>
                        <a:cubicBezTo>
                          <a:pt x="9879" y="6230"/>
                          <a:pt x="9848" y="6321"/>
                          <a:pt x="9788" y="6382"/>
                        </a:cubicBezTo>
                        <a:cubicBezTo>
                          <a:pt x="9727" y="6534"/>
                          <a:pt x="9575" y="6686"/>
                          <a:pt x="9423" y="6808"/>
                        </a:cubicBezTo>
                        <a:cubicBezTo>
                          <a:pt x="9307" y="6901"/>
                          <a:pt x="9191" y="6940"/>
                          <a:pt x="9088" y="6940"/>
                        </a:cubicBezTo>
                        <a:cubicBezTo>
                          <a:pt x="9056" y="6940"/>
                          <a:pt x="9026" y="6936"/>
                          <a:pt x="8997" y="6929"/>
                        </a:cubicBezTo>
                        <a:cubicBezTo>
                          <a:pt x="8633" y="6838"/>
                          <a:pt x="8359" y="6078"/>
                          <a:pt x="8572" y="5349"/>
                        </a:cubicBezTo>
                        <a:cubicBezTo>
                          <a:pt x="8693" y="4893"/>
                          <a:pt x="8845" y="4589"/>
                          <a:pt x="9119" y="4558"/>
                        </a:cubicBezTo>
                        <a:cubicBezTo>
                          <a:pt x="9153" y="4552"/>
                          <a:pt x="9187" y="4548"/>
                          <a:pt x="9222" y="4548"/>
                        </a:cubicBezTo>
                        <a:close/>
                        <a:moveTo>
                          <a:pt x="4380" y="4219"/>
                        </a:moveTo>
                        <a:cubicBezTo>
                          <a:pt x="4935" y="4219"/>
                          <a:pt x="5080" y="5370"/>
                          <a:pt x="5167" y="5957"/>
                        </a:cubicBezTo>
                        <a:cubicBezTo>
                          <a:pt x="5228" y="6565"/>
                          <a:pt x="4924" y="6838"/>
                          <a:pt x="4924" y="6838"/>
                        </a:cubicBezTo>
                        <a:cubicBezTo>
                          <a:pt x="4757" y="7066"/>
                          <a:pt x="4580" y="7157"/>
                          <a:pt x="4411" y="7157"/>
                        </a:cubicBezTo>
                        <a:cubicBezTo>
                          <a:pt x="3902" y="7157"/>
                          <a:pt x="3458" y="6337"/>
                          <a:pt x="3526" y="5926"/>
                        </a:cubicBezTo>
                        <a:lnTo>
                          <a:pt x="3526" y="5805"/>
                        </a:lnTo>
                        <a:cubicBezTo>
                          <a:pt x="3556" y="5440"/>
                          <a:pt x="3648" y="4862"/>
                          <a:pt x="3860" y="4528"/>
                        </a:cubicBezTo>
                        <a:cubicBezTo>
                          <a:pt x="3982" y="4346"/>
                          <a:pt x="4134" y="4224"/>
                          <a:pt x="4316" y="4224"/>
                        </a:cubicBezTo>
                        <a:cubicBezTo>
                          <a:pt x="4338" y="4221"/>
                          <a:pt x="4359" y="4219"/>
                          <a:pt x="4380" y="4219"/>
                        </a:cubicBezTo>
                        <a:close/>
                        <a:moveTo>
                          <a:pt x="8560" y="7360"/>
                        </a:moveTo>
                        <a:cubicBezTo>
                          <a:pt x="8623" y="7360"/>
                          <a:pt x="8689" y="7377"/>
                          <a:pt x="8754" y="7416"/>
                        </a:cubicBezTo>
                        <a:cubicBezTo>
                          <a:pt x="9058" y="7598"/>
                          <a:pt x="8876" y="7750"/>
                          <a:pt x="8876" y="7750"/>
                        </a:cubicBezTo>
                        <a:cubicBezTo>
                          <a:pt x="8845" y="7872"/>
                          <a:pt x="8754" y="7902"/>
                          <a:pt x="8693" y="7932"/>
                        </a:cubicBezTo>
                        <a:cubicBezTo>
                          <a:pt x="8633" y="7968"/>
                          <a:pt x="8559" y="7985"/>
                          <a:pt x="8488" y="7985"/>
                        </a:cubicBezTo>
                        <a:cubicBezTo>
                          <a:pt x="8378" y="7985"/>
                          <a:pt x="8274" y="7945"/>
                          <a:pt x="8237" y="7872"/>
                        </a:cubicBezTo>
                        <a:cubicBezTo>
                          <a:pt x="8237" y="7841"/>
                          <a:pt x="8207" y="7841"/>
                          <a:pt x="8207" y="7780"/>
                        </a:cubicBezTo>
                        <a:cubicBezTo>
                          <a:pt x="8135" y="7589"/>
                          <a:pt x="8327" y="7360"/>
                          <a:pt x="8560" y="7360"/>
                        </a:cubicBezTo>
                        <a:close/>
                        <a:moveTo>
                          <a:pt x="5064" y="7203"/>
                        </a:moveTo>
                        <a:cubicBezTo>
                          <a:pt x="5171" y="7203"/>
                          <a:pt x="5265" y="7231"/>
                          <a:pt x="5319" y="7294"/>
                        </a:cubicBezTo>
                        <a:cubicBezTo>
                          <a:pt x="5471" y="7537"/>
                          <a:pt x="5350" y="7872"/>
                          <a:pt x="5350" y="7872"/>
                        </a:cubicBezTo>
                        <a:cubicBezTo>
                          <a:pt x="5243" y="8066"/>
                          <a:pt x="5106" y="8139"/>
                          <a:pt x="4970" y="8139"/>
                        </a:cubicBezTo>
                        <a:cubicBezTo>
                          <a:pt x="4679" y="8139"/>
                          <a:pt x="4397" y="7805"/>
                          <a:pt x="4438" y="7598"/>
                        </a:cubicBezTo>
                        <a:cubicBezTo>
                          <a:pt x="4481" y="7363"/>
                          <a:pt x="4810" y="7203"/>
                          <a:pt x="5064" y="7203"/>
                        </a:cubicBezTo>
                        <a:close/>
                        <a:moveTo>
                          <a:pt x="6822" y="7287"/>
                        </a:moveTo>
                        <a:cubicBezTo>
                          <a:pt x="7274" y="7287"/>
                          <a:pt x="7879" y="7627"/>
                          <a:pt x="7964" y="7993"/>
                        </a:cubicBezTo>
                        <a:cubicBezTo>
                          <a:pt x="7964" y="8024"/>
                          <a:pt x="8025" y="8084"/>
                          <a:pt x="8025" y="8145"/>
                        </a:cubicBezTo>
                        <a:cubicBezTo>
                          <a:pt x="8025" y="8510"/>
                          <a:pt x="7538" y="8753"/>
                          <a:pt x="7538" y="8753"/>
                        </a:cubicBezTo>
                        <a:cubicBezTo>
                          <a:pt x="7417" y="8814"/>
                          <a:pt x="7234" y="8844"/>
                          <a:pt x="7113" y="8905"/>
                        </a:cubicBezTo>
                        <a:cubicBezTo>
                          <a:pt x="7053" y="8912"/>
                          <a:pt x="6992" y="8915"/>
                          <a:pt x="6931" y="8915"/>
                        </a:cubicBezTo>
                        <a:cubicBezTo>
                          <a:pt x="6438" y="8915"/>
                          <a:pt x="5944" y="8693"/>
                          <a:pt x="5836" y="8206"/>
                        </a:cubicBezTo>
                        <a:cubicBezTo>
                          <a:pt x="5684" y="7476"/>
                          <a:pt x="6231" y="7385"/>
                          <a:pt x="6718" y="7294"/>
                        </a:cubicBezTo>
                        <a:cubicBezTo>
                          <a:pt x="6751" y="7290"/>
                          <a:pt x="6786" y="7287"/>
                          <a:pt x="6822" y="7287"/>
                        </a:cubicBezTo>
                        <a:close/>
                        <a:moveTo>
                          <a:pt x="7686" y="1"/>
                        </a:moveTo>
                        <a:cubicBezTo>
                          <a:pt x="7471" y="1"/>
                          <a:pt x="7221" y="49"/>
                          <a:pt x="7204" y="273"/>
                        </a:cubicBezTo>
                        <a:cubicBezTo>
                          <a:pt x="7204" y="333"/>
                          <a:pt x="7234" y="425"/>
                          <a:pt x="7326" y="455"/>
                        </a:cubicBezTo>
                        <a:cubicBezTo>
                          <a:pt x="7599" y="637"/>
                          <a:pt x="7690" y="1002"/>
                          <a:pt x="7660" y="1337"/>
                        </a:cubicBezTo>
                        <a:lnTo>
                          <a:pt x="7660" y="1458"/>
                        </a:lnTo>
                        <a:cubicBezTo>
                          <a:pt x="7629" y="1762"/>
                          <a:pt x="7478" y="2005"/>
                          <a:pt x="7326" y="2248"/>
                        </a:cubicBezTo>
                        <a:cubicBezTo>
                          <a:pt x="7193" y="2229"/>
                          <a:pt x="7057" y="2219"/>
                          <a:pt x="6916" y="2219"/>
                        </a:cubicBezTo>
                        <a:cubicBezTo>
                          <a:pt x="6410" y="2219"/>
                          <a:pt x="5853" y="2345"/>
                          <a:pt x="5259" y="2583"/>
                        </a:cubicBezTo>
                        <a:cubicBezTo>
                          <a:pt x="5228" y="2613"/>
                          <a:pt x="5167" y="2613"/>
                          <a:pt x="5107" y="2613"/>
                        </a:cubicBezTo>
                        <a:cubicBezTo>
                          <a:pt x="4803" y="2400"/>
                          <a:pt x="4499" y="2066"/>
                          <a:pt x="4347" y="1671"/>
                        </a:cubicBezTo>
                        <a:cubicBezTo>
                          <a:pt x="4316" y="1549"/>
                          <a:pt x="4286" y="1488"/>
                          <a:pt x="4256" y="1397"/>
                        </a:cubicBezTo>
                        <a:cubicBezTo>
                          <a:pt x="4164" y="1154"/>
                          <a:pt x="4195" y="850"/>
                          <a:pt x="4408" y="607"/>
                        </a:cubicBezTo>
                        <a:cubicBezTo>
                          <a:pt x="4468" y="546"/>
                          <a:pt x="4499" y="455"/>
                          <a:pt x="4499" y="394"/>
                        </a:cubicBezTo>
                        <a:cubicBezTo>
                          <a:pt x="4523" y="248"/>
                          <a:pt x="4426" y="180"/>
                          <a:pt x="4254" y="180"/>
                        </a:cubicBezTo>
                        <a:cubicBezTo>
                          <a:pt x="3995" y="180"/>
                          <a:pt x="3569" y="333"/>
                          <a:pt x="3131" y="607"/>
                        </a:cubicBezTo>
                        <a:cubicBezTo>
                          <a:pt x="3131" y="607"/>
                          <a:pt x="2432" y="1093"/>
                          <a:pt x="2675" y="1397"/>
                        </a:cubicBezTo>
                        <a:cubicBezTo>
                          <a:pt x="2736" y="1488"/>
                          <a:pt x="2827" y="1488"/>
                          <a:pt x="2949" y="1488"/>
                        </a:cubicBezTo>
                        <a:cubicBezTo>
                          <a:pt x="2985" y="1485"/>
                          <a:pt x="3023" y="1483"/>
                          <a:pt x="3060" y="1483"/>
                        </a:cubicBezTo>
                        <a:cubicBezTo>
                          <a:pt x="3332" y="1483"/>
                          <a:pt x="3613" y="1582"/>
                          <a:pt x="3800" y="1823"/>
                        </a:cubicBezTo>
                        <a:cubicBezTo>
                          <a:pt x="3830" y="1853"/>
                          <a:pt x="3860" y="1944"/>
                          <a:pt x="3891" y="1975"/>
                        </a:cubicBezTo>
                        <a:cubicBezTo>
                          <a:pt x="4104" y="2248"/>
                          <a:pt x="4195" y="2583"/>
                          <a:pt x="4286" y="2917"/>
                        </a:cubicBezTo>
                        <a:cubicBezTo>
                          <a:pt x="4104" y="3008"/>
                          <a:pt x="3891" y="3160"/>
                          <a:pt x="3708" y="3464"/>
                        </a:cubicBezTo>
                        <a:cubicBezTo>
                          <a:pt x="3435" y="3829"/>
                          <a:pt x="3374" y="4254"/>
                          <a:pt x="3283" y="4710"/>
                        </a:cubicBezTo>
                        <a:cubicBezTo>
                          <a:pt x="3114" y="4749"/>
                          <a:pt x="2911" y="4777"/>
                          <a:pt x="2698" y="4777"/>
                        </a:cubicBezTo>
                        <a:cubicBezTo>
                          <a:pt x="2415" y="4777"/>
                          <a:pt x="2115" y="4728"/>
                          <a:pt x="1854" y="4589"/>
                        </a:cubicBezTo>
                        <a:lnTo>
                          <a:pt x="1307" y="4346"/>
                        </a:lnTo>
                        <a:cubicBezTo>
                          <a:pt x="1155" y="4254"/>
                          <a:pt x="1094" y="4103"/>
                          <a:pt x="1094" y="3951"/>
                        </a:cubicBezTo>
                        <a:cubicBezTo>
                          <a:pt x="1094" y="3799"/>
                          <a:pt x="1064" y="3647"/>
                          <a:pt x="973" y="3586"/>
                        </a:cubicBezTo>
                        <a:cubicBezTo>
                          <a:pt x="933" y="3528"/>
                          <a:pt x="885" y="3501"/>
                          <a:pt x="832" y="3501"/>
                        </a:cubicBezTo>
                        <a:cubicBezTo>
                          <a:pt x="608" y="3501"/>
                          <a:pt x="300" y="3996"/>
                          <a:pt x="152" y="4710"/>
                        </a:cubicBezTo>
                        <a:cubicBezTo>
                          <a:pt x="152" y="4710"/>
                          <a:pt x="0" y="5561"/>
                          <a:pt x="365" y="5592"/>
                        </a:cubicBezTo>
                        <a:cubicBezTo>
                          <a:pt x="486" y="5592"/>
                          <a:pt x="608" y="5470"/>
                          <a:pt x="699" y="5288"/>
                        </a:cubicBezTo>
                        <a:cubicBezTo>
                          <a:pt x="790" y="5136"/>
                          <a:pt x="942" y="5045"/>
                          <a:pt x="1125" y="5045"/>
                        </a:cubicBezTo>
                        <a:cubicBezTo>
                          <a:pt x="1277" y="5045"/>
                          <a:pt x="1429" y="5045"/>
                          <a:pt x="1672" y="5106"/>
                        </a:cubicBezTo>
                        <a:cubicBezTo>
                          <a:pt x="2189" y="5166"/>
                          <a:pt x="2675" y="5561"/>
                          <a:pt x="2979" y="5805"/>
                        </a:cubicBezTo>
                        <a:lnTo>
                          <a:pt x="2949" y="5896"/>
                        </a:lnTo>
                        <a:cubicBezTo>
                          <a:pt x="2736" y="6413"/>
                          <a:pt x="2949" y="6868"/>
                          <a:pt x="3131" y="7324"/>
                        </a:cubicBezTo>
                        <a:cubicBezTo>
                          <a:pt x="2888" y="7720"/>
                          <a:pt x="2462" y="8236"/>
                          <a:pt x="1885" y="8479"/>
                        </a:cubicBezTo>
                        <a:cubicBezTo>
                          <a:pt x="1459" y="8631"/>
                          <a:pt x="1155" y="8692"/>
                          <a:pt x="973" y="8692"/>
                        </a:cubicBezTo>
                        <a:cubicBezTo>
                          <a:pt x="790" y="8479"/>
                          <a:pt x="608" y="8327"/>
                          <a:pt x="456" y="8267"/>
                        </a:cubicBezTo>
                        <a:cubicBezTo>
                          <a:pt x="417" y="8242"/>
                          <a:pt x="384" y="8230"/>
                          <a:pt x="357" y="8230"/>
                        </a:cubicBezTo>
                        <a:cubicBezTo>
                          <a:pt x="148" y="8230"/>
                          <a:pt x="269" y="8905"/>
                          <a:pt x="699" y="9604"/>
                        </a:cubicBezTo>
                        <a:cubicBezTo>
                          <a:pt x="699" y="9604"/>
                          <a:pt x="1106" y="10169"/>
                          <a:pt x="1413" y="10169"/>
                        </a:cubicBezTo>
                        <a:cubicBezTo>
                          <a:pt x="1462" y="10169"/>
                          <a:pt x="1508" y="10154"/>
                          <a:pt x="1550" y="10121"/>
                        </a:cubicBezTo>
                        <a:cubicBezTo>
                          <a:pt x="1672" y="9999"/>
                          <a:pt x="1611" y="9726"/>
                          <a:pt x="1520" y="9391"/>
                        </a:cubicBezTo>
                        <a:cubicBezTo>
                          <a:pt x="1611" y="9239"/>
                          <a:pt x="1824" y="9057"/>
                          <a:pt x="2158" y="8783"/>
                        </a:cubicBezTo>
                        <a:cubicBezTo>
                          <a:pt x="2645" y="8388"/>
                          <a:pt x="3344" y="8327"/>
                          <a:pt x="3800" y="8327"/>
                        </a:cubicBezTo>
                        <a:cubicBezTo>
                          <a:pt x="4195" y="8814"/>
                          <a:pt x="4711" y="9148"/>
                          <a:pt x="5319" y="9361"/>
                        </a:cubicBezTo>
                        <a:cubicBezTo>
                          <a:pt x="5350" y="9574"/>
                          <a:pt x="5319" y="9847"/>
                          <a:pt x="5228" y="10060"/>
                        </a:cubicBezTo>
                        <a:cubicBezTo>
                          <a:pt x="5107" y="10303"/>
                          <a:pt x="5046" y="10455"/>
                          <a:pt x="4955" y="10516"/>
                        </a:cubicBezTo>
                        <a:cubicBezTo>
                          <a:pt x="4833" y="10516"/>
                          <a:pt x="4651" y="10516"/>
                          <a:pt x="4590" y="10546"/>
                        </a:cubicBezTo>
                        <a:cubicBezTo>
                          <a:pt x="4408" y="10698"/>
                          <a:pt x="4772" y="10942"/>
                          <a:pt x="5319" y="11093"/>
                        </a:cubicBezTo>
                        <a:cubicBezTo>
                          <a:pt x="5319" y="11093"/>
                          <a:pt x="5434" y="11120"/>
                          <a:pt x="5558" y="11120"/>
                        </a:cubicBezTo>
                        <a:cubicBezTo>
                          <a:pt x="5698" y="11120"/>
                          <a:pt x="5850" y="11086"/>
                          <a:pt x="5867" y="10942"/>
                        </a:cubicBezTo>
                        <a:cubicBezTo>
                          <a:pt x="5867" y="10881"/>
                          <a:pt x="5775" y="10759"/>
                          <a:pt x="5563" y="10668"/>
                        </a:cubicBezTo>
                        <a:cubicBezTo>
                          <a:pt x="5563" y="10546"/>
                          <a:pt x="5563" y="10425"/>
                          <a:pt x="5623" y="10151"/>
                        </a:cubicBezTo>
                        <a:cubicBezTo>
                          <a:pt x="5654" y="9878"/>
                          <a:pt x="5775" y="9665"/>
                          <a:pt x="5927" y="9513"/>
                        </a:cubicBezTo>
                        <a:cubicBezTo>
                          <a:pt x="6179" y="9551"/>
                          <a:pt x="6441" y="9573"/>
                          <a:pt x="6710" y="9573"/>
                        </a:cubicBezTo>
                        <a:cubicBezTo>
                          <a:pt x="7089" y="9573"/>
                          <a:pt x="7481" y="9529"/>
                          <a:pt x="7873" y="9422"/>
                        </a:cubicBezTo>
                        <a:lnTo>
                          <a:pt x="7933" y="9391"/>
                        </a:lnTo>
                        <a:cubicBezTo>
                          <a:pt x="8237" y="9665"/>
                          <a:pt x="8541" y="9999"/>
                          <a:pt x="8693" y="10425"/>
                        </a:cubicBezTo>
                        <a:cubicBezTo>
                          <a:pt x="8724" y="10516"/>
                          <a:pt x="8754" y="10638"/>
                          <a:pt x="8815" y="10729"/>
                        </a:cubicBezTo>
                        <a:cubicBezTo>
                          <a:pt x="8936" y="11063"/>
                          <a:pt x="8876" y="11428"/>
                          <a:pt x="8663" y="11701"/>
                        </a:cubicBezTo>
                        <a:cubicBezTo>
                          <a:pt x="8572" y="11823"/>
                          <a:pt x="8541" y="11884"/>
                          <a:pt x="8511" y="12005"/>
                        </a:cubicBezTo>
                        <a:cubicBezTo>
                          <a:pt x="8499" y="12177"/>
                          <a:pt x="8619" y="12259"/>
                          <a:pt x="8827" y="12259"/>
                        </a:cubicBezTo>
                        <a:cubicBezTo>
                          <a:pt x="9136" y="12259"/>
                          <a:pt x="9638" y="12077"/>
                          <a:pt x="10183" y="11732"/>
                        </a:cubicBezTo>
                        <a:cubicBezTo>
                          <a:pt x="10183" y="11732"/>
                          <a:pt x="11003" y="11185"/>
                          <a:pt x="10699" y="10790"/>
                        </a:cubicBezTo>
                        <a:cubicBezTo>
                          <a:pt x="10639" y="10729"/>
                          <a:pt x="10517" y="10729"/>
                          <a:pt x="10365" y="10729"/>
                        </a:cubicBezTo>
                        <a:cubicBezTo>
                          <a:pt x="10334" y="10731"/>
                          <a:pt x="10303" y="10733"/>
                          <a:pt x="10272" y="10733"/>
                        </a:cubicBezTo>
                        <a:cubicBezTo>
                          <a:pt x="9935" y="10733"/>
                          <a:pt x="9587" y="10584"/>
                          <a:pt x="9392" y="10334"/>
                        </a:cubicBezTo>
                        <a:cubicBezTo>
                          <a:pt x="9332" y="10273"/>
                          <a:pt x="9271" y="10212"/>
                          <a:pt x="9240" y="10151"/>
                        </a:cubicBezTo>
                        <a:cubicBezTo>
                          <a:pt x="8997" y="9817"/>
                          <a:pt x="8845" y="9422"/>
                          <a:pt x="8785" y="9057"/>
                        </a:cubicBezTo>
                        <a:cubicBezTo>
                          <a:pt x="9119" y="8814"/>
                          <a:pt x="9423" y="8540"/>
                          <a:pt x="9544" y="8176"/>
                        </a:cubicBezTo>
                        <a:cubicBezTo>
                          <a:pt x="9636" y="7902"/>
                          <a:pt x="9757" y="7628"/>
                          <a:pt x="9879" y="7416"/>
                        </a:cubicBezTo>
                        <a:cubicBezTo>
                          <a:pt x="9973" y="7406"/>
                          <a:pt x="10075" y="7400"/>
                          <a:pt x="10182" y="7400"/>
                        </a:cubicBezTo>
                        <a:cubicBezTo>
                          <a:pt x="10421" y="7400"/>
                          <a:pt x="10681" y="7432"/>
                          <a:pt x="10912" y="7537"/>
                        </a:cubicBezTo>
                        <a:cubicBezTo>
                          <a:pt x="11216" y="7689"/>
                          <a:pt x="11399" y="7780"/>
                          <a:pt x="11459" y="7872"/>
                        </a:cubicBezTo>
                        <a:cubicBezTo>
                          <a:pt x="11429" y="8054"/>
                          <a:pt x="11459" y="8236"/>
                          <a:pt x="11551" y="8358"/>
                        </a:cubicBezTo>
                        <a:cubicBezTo>
                          <a:pt x="11584" y="8403"/>
                          <a:pt x="11623" y="8424"/>
                          <a:pt x="11663" y="8424"/>
                        </a:cubicBezTo>
                        <a:cubicBezTo>
                          <a:pt x="11841" y="8424"/>
                          <a:pt x="12065" y="8021"/>
                          <a:pt x="12189" y="7476"/>
                        </a:cubicBezTo>
                        <a:cubicBezTo>
                          <a:pt x="12189" y="7476"/>
                          <a:pt x="12310" y="6838"/>
                          <a:pt x="12006" y="6808"/>
                        </a:cubicBezTo>
                        <a:cubicBezTo>
                          <a:pt x="11885" y="6808"/>
                          <a:pt x="11763" y="6960"/>
                          <a:pt x="11672" y="7172"/>
                        </a:cubicBezTo>
                        <a:cubicBezTo>
                          <a:pt x="11603" y="7172"/>
                          <a:pt x="11493" y="7192"/>
                          <a:pt x="11356" y="7192"/>
                        </a:cubicBezTo>
                        <a:cubicBezTo>
                          <a:pt x="11253" y="7192"/>
                          <a:pt x="11134" y="7181"/>
                          <a:pt x="11003" y="7142"/>
                        </a:cubicBezTo>
                        <a:cubicBezTo>
                          <a:pt x="10699" y="7112"/>
                          <a:pt x="10395" y="6929"/>
                          <a:pt x="10183" y="6777"/>
                        </a:cubicBezTo>
                        <a:cubicBezTo>
                          <a:pt x="10456" y="6169"/>
                          <a:pt x="10608" y="5561"/>
                          <a:pt x="10335" y="4802"/>
                        </a:cubicBezTo>
                        <a:lnTo>
                          <a:pt x="10213" y="4558"/>
                        </a:lnTo>
                        <a:cubicBezTo>
                          <a:pt x="10456" y="4285"/>
                          <a:pt x="10730" y="4072"/>
                          <a:pt x="11095" y="3920"/>
                        </a:cubicBezTo>
                        <a:cubicBezTo>
                          <a:pt x="11459" y="3768"/>
                          <a:pt x="11733" y="3738"/>
                          <a:pt x="11915" y="3677"/>
                        </a:cubicBezTo>
                        <a:cubicBezTo>
                          <a:pt x="12067" y="3890"/>
                          <a:pt x="12250" y="4042"/>
                          <a:pt x="12432" y="4072"/>
                        </a:cubicBezTo>
                        <a:cubicBezTo>
                          <a:pt x="12439" y="4073"/>
                          <a:pt x="12446" y="4073"/>
                          <a:pt x="12453" y="4073"/>
                        </a:cubicBezTo>
                        <a:cubicBezTo>
                          <a:pt x="12761" y="4073"/>
                          <a:pt x="12635" y="3418"/>
                          <a:pt x="12189" y="2704"/>
                        </a:cubicBezTo>
                        <a:cubicBezTo>
                          <a:pt x="12189" y="2704"/>
                          <a:pt x="11844" y="2187"/>
                          <a:pt x="11554" y="2187"/>
                        </a:cubicBezTo>
                        <a:cubicBezTo>
                          <a:pt x="11499" y="2187"/>
                          <a:pt x="11447" y="2205"/>
                          <a:pt x="11399" y="2248"/>
                        </a:cubicBezTo>
                        <a:cubicBezTo>
                          <a:pt x="11277" y="2309"/>
                          <a:pt x="11307" y="2613"/>
                          <a:pt x="11429" y="2917"/>
                        </a:cubicBezTo>
                        <a:cubicBezTo>
                          <a:pt x="11307" y="3069"/>
                          <a:pt x="11125" y="3282"/>
                          <a:pt x="10821" y="3495"/>
                        </a:cubicBezTo>
                        <a:cubicBezTo>
                          <a:pt x="10517" y="3738"/>
                          <a:pt x="10183" y="3829"/>
                          <a:pt x="9818" y="3890"/>
                        </a:cubicBezTo>
                        <a:cubicBezTo>
                          <a:pt x="9423" y="3160"/>
                          <a:pt x="8754" y="2613"/>
                          <a:pt x="7964" y="2370"/>
                        </a:cubicBezTo>
                        <a:cubicBezTo>
                          <a:pt x="7964" y="2096"/>
                          <a:pt x="7994" y="1823"/>
                          <a:pt x="8116" y="1549"/>
                        </a:cubicBezTo>
                        <a:cubicBezTo>
                          <a:pt x="8146" y="1488"/>
                          <a:pt x="8207" y="1428"/>
                          <a:pt x="8207" y="1367"/>
                        </a:cubicBezTo>
                        <a:cubicBezTo>
                          <a:pt x="8298" y="1093"/>
                          <a:pt x="8572" y="911"/>
                          <a:pt x="8876" y="881"/>
                        </a:cubicBezTo>
                        <a:cubicBezTo>
                          <a:pt x="8967" y="881"/>
                          <a:pt x="9028" y="820"/>
                          <a:pt x="9058" y="789"/>
                        </a:cubicBezTo>
                        <a:cubicBezTo>
                          <a:pt x="9332" y="607"/>
                          <a:pt x="8815" y="242"/>
                          <a:pt x="7994" y="29"/>
                        </a:cubicBezTo>
                        <a:cubicBezTo>
                          <a:pt x="7994" y="29"/>
                          <a:pt x="7851" y="1"/>
                          <a:pt x="7686" y="1"/>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30"/>
                  <p:cNvSpPr/>
                  <p:nvPr/>
                </p:nvSpPr>
                <p:spPr>
                  <a:xfrm>
                    <a:off x="4418275" y="2884075"/>
                    <a:ext cx="51700" cy="51700"/>
                  </a:xfrm>
                  <a:custGeom>
                    <a:rect b="b" l="l" r="r" t="t"/>
                    <a:pathLst>
                      <a:path extrusionOk="0" h="2068" w="2068">
                        <a:moveTo>
                          <a:pt x="1034" y="0"/>
                        </a:moveTo>
                        <a:cubicBezTo>
                          <a:pt x="457" y="0"/>
                          <a:pt x="1" y="456"/>
                          <a:pt x="1" y="1034"/>
                        </a:cubicBezTo>
                        <a:cubicBezTo>
                          <a:pt x="1" y="1611"/>
                          <a:pt x="457" y="2067"/>
                          <a:pt x="1034" y="2067"/>
                        </a:cubicBezTo>
                        <a:cubicBezTo>
                          <a:pt x="1612" y="2067"/>
                          <a:pt x="2068" y="1611"/>
                          <a:pt x="2068" y="1034"/>
                        </a:cubicBezTo>
                        <a:cubicBezTo>
                          <a:pt x="2068" y="456"/>
                          <a:pt x="1612" y="0"/>
                          <a:pt x="1034"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30"/>
                  <p:cNvSpPr/>
                  <p:nvPr/>
                </p:nvSpPr>
                <p:spPr>
                  <a:xfrm>
                    <a:off x="4271625" y="2943350"/>
                    <a:ext cx="43325" cy="43325"/>
                  </a:xfrm>
                  <a:custGeom>
                    <a:rect b="b" l="l" r="r" t="t"/>
                    <a:pathLst>
                      <a:path extrusionOk="0" h="1733" w="1733">
                        <a:moveTo>
                          <a:pt x="851" y="0"/>
                        </a:moveTo>
                        <a:cubicBezTo>
                          <a:pt x="365" y="0"/>
                          <a:pt x="0" y="365"/>
                          <a:pt x="0" y="882"/>
                        </a:cubicBezTo>
                        <a:cubicBezTo>
                          <a:pt x="0" y="1368"/>
                          <a:pt x="365" y="1733"/>
                          <a:pt x="851" y="1733"/>
                        </a:cubicBezTo>
                        <a:cubicBezTo>
                          <a:pt x="1368" y="1733"/>
                          <a:pt x="1733" y="1368"/>
                          <a:pt x="1733" y="882"/>
                        </a:cubicBezTo>
                        <a:cubicBezTo>
                          <a:pt x="1733" y="365"/>
                          <a:pt x="1368" y="0"/>
                          <a:pt x="851"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30"/>
                  <p:cNvSpPr/>
                  <p:nvPr/>
                </p:nvSpPr>
                <p:spPr>
                  <a:xfrm>
                    <a:off x="3831650" y="3235150"/>
                    <a:ext cx="43325" cy="43325"/>
                  </a:xfrm>
                  <a:custGeom>
                    <a:rect b="b" l="l" r="r" t="t"/>
                    <a:pathLst>
                      <a:path extrusionOk="0" h="1733" w="1733">
                        <a:moveTo>
                          <a:pt x="882" y="0"/>
                        </a:moveTo>
                        <a:cubicBezTo>
                          <a:pt x="365" y="0"/>
                          <a:pt x="0" y="365"/>
                          <a:pt x="0" y="851"/>
                        </a:cubicBezTo>
                        <a:cubicBezTo>
                          <a:pt x="0" y="1368"/>
                          <a:pt x="365" y="1733"/>
                          <a:pt x="882" y="1733"/>
                        </a:cubicBezTo>
                        <a:cubicBezTo>
                          <a:pt x="1368" y="1733"/>
                          <a:pt x="1733" y="1368"/>
                          <a:pt x="1733" y="851"/>
                        </a:cubicBezTo>
                        <a:cubicBezTo>
                          <a:pt x="1733" y="365"/>
                          <a:pt x="1368" y="0"/>
                          <a:pt x="88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30"/>
                  <p:cNvSpPr/>
                  <p:nvPr/>
                </p:nvSpPr>
                <p:spPr>
                  <a:xfrm>
                    <a:off x="3872675" y="2350625"/>
                    <a:ext cx="50950" cy="50950"/>
                  </a:xfrm>
                  <a:custGeom>
                    <a:rect b="b" l="l" r="r" t="t"/>
                    <a:pathLst>
                      <a:path extrusionOk="0" h="2038" w="2038">
                        <a:moveTo>
                          <a:pt x="1004" y="1"/>
                        </a:moveTo>
                        <a:cubicBezTo>
                          <a:pt x="457" y="1"/>
                          <a:pt x="1" y="457"/>
                          <a:pt x="1" y="1034"/>
                        </a:cubicBezTo>
                        <a:cubicBezTo>
                          <a:pt x="1" y="1581"/>
                          <a:pt x="457" y="2037"/>
                          <a:pt x="1004" y="2037"/>
                        </a:cubicBezTo>
                        <a:cubicBezTo>
                          <a:pt x="1581" y="2037"/>
                          <a:pt x="2037" y="1581"/>
                          <a:pt x="2037" y="1034"/>
                        </a:cubicBezTo>
                        <a:cubicBezTo>
                          <a:pt x="2037" y="487"/>
                          <a:pt x="1581" y="31"/>
                          <a:pt x="1004" y="1"/>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30"/>
                  <p:cNvSpPr/>
                  <p:nvPr/>
                </p:nvSpPr>
                <p:spPr>
                  <a:xfrm>
                    <a:off x="3406100" y="2176625"/>
                    <a:ext cx="50950" cy="51675"/>
                  </a:xfrm>
                  <a:custGeom>
                    <a:rect b="b" l="l" r="r" t="t"/>
                    <a:pathLst>
                      <a:path extrusionOk="0" h="2067" w="2038">
                        <a:moveTo>
                          <a:pt x="1034" y="0"/>
                        </a:moveTo>
                        <a:cubicBezTo>
                          <a:pt x="457" y="0"/>
                          <a:pt x="1" y="456"/>
                          <a:pt x="1" y="1034"/>
                        </a:cubicBezTo>
                        <a:cubicBezTo>
                          <a:pt x="1" y="1611"/>
                          <a:pt x="457" y="2067"/>
                          <a:pt x="1034" y="2067"/>
                        </a:cubicBezTo>
                        <a:cubicBezTo>
                          <a:pt x="1581" y="2067"/>
                          <a:pt x="2037" y="1611"/>
                          <a:pt x="2037" y="1034"/>
                        </a:cubicBezTo>
                        <a:cubicBezTo>
                          <a:pt x="2037" y="456"/>
                          <a:pt x="1581" y="0"/>
                          <a:pt x="1034"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30"/>
                  <p:cNvSpPr/>
                  <p:nvPr/>
                </p:nvSpPr>
                <p:spPr>
                  <a:xfrm>
                    <a:off x="3397750" y="3183475"/>
                    <a:ext cx="50925" cy="51700"/>
                  </a:xfrm>
                  <a:custGeom>
                    <a:rect b="b" l="l" r="r" t="t"/>
                    <a:pathLst>
                      <a:path extrusionOk="0" h="2068" w="2037">
                        <a:moveTo>
                          <a:pt x="1003" y="0"/>
                        </a:moveTo>
                        <a:cubicBezTo>
                          <a:pt x="456" y="0"/>
                          <a:pt x="0" y="456"/>
                          <a:pt x="0" y="1034"/>
                        </a:cubicBezTo>
                        <a:cubicBezTo>
                          <a:pt x="0" y="1611"/>
                          <a:pt x="456" y="2067"/>
                          <a:pt x="1003" y="2067"/>
                        </a:cubicBezTo>
                        <a:cubicBezTo>
                          <a:pt x="1581" y="2067"/>
                          <a:pt x="2037" y="1611"/>
                          <a:pt x="2037" y="1034"/>
                        </a:cubicBezTo>
                        <a:cubicBezTo>
                          <a:pt x="2037" y="456"/>
                          <a:pt x="1551" y="0"/>
                          <a:pt x="1003"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30"/>
                  <p:cNvSpPr/>
                  <p:nvPr/>
                </p:nvSpPr>
                <p:spPr>
                  <a:xfrm>
                    <a:off x="4118125" y="3376475"/>
                    <a:ext cx="51700" cy="50950"/>
                  </a:xfrm>
                  <a:custGeom>
                    <a:rect b="b" l="l" r="r" t="t"/>
                    <a:pathLst>
                      <a:path extrusionOk="0" h="2038" w="2068">
                        <a:moveTo>
                          <a:pt x="1034" y="1"/>
                        </a:moveTo>
                        <a:cubicBezTo>
                          <a:pt x="456" y="1"/>
                          <a:pt x="0" y="457"/>
                          <a:pt x="0" y="1034"/>
                        </a:cubicBezTo>
                        <a:cubicBezTo>
                          <a:pt x="0" y="1581"/>
                          <a:pt x="456" y="2037"/>
                          <a:pt x="1034" y="2037"/>
                        </a:cubicBezTo>
                        <a:cubicBezTo>
                          <a:pt x="1611" y="2037"/>
                          <a:pt x="2067" y="1581"/>
                          <a:pt x="2067" y="1034"/>
                        </a:cubicBezTo>
                        <a:cubicBezTo>
                          <a:pt x="2067" y="457"/>
                          <a:pt x="1611" y="1"/>
                          <a:pt x="1034" y="1"/>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30"/>
                  <p:cNvSpPr/>
                  <p:nvPr/>
                </p:nvSpPr>
                <p:spPr>
                  <a:xfrm>
                    <a:off x="2817200" y="3206275"/>
                    <a:ext cx="50925" cy="51675"/>
                  </a:xfrm>
                  <a:custGeom>
                    <a:rect b="b" l="l" r="r" t="t"/>
                    <a:pathLst>
                      <a:path extrusionOk="0" h="2067" w="2037">
                        <a:moveTo>
                          <a:pt x="1033" y="0"/>
                        </a:moveTo>
                        <a:cubicBezTo>
                          <a:pt x="456" y="0"/>
                          <a:pt x="0" y="456"/>
                          <a:pt x="0" y="1034"/>
                        </a:cubicBezTo>
                        <a:cubicBezTo>
                          <a:pt x="0" y="1581"/>
                          <a:pt x="456" y="2067"/>
                          <a:pt x="1033" y="2067"/>
                        </a:cubicBezTo>
                        <a:cubicBezTo>
                          <a:pt x="1581" y="2067"/>
                          <a:pt x="2037" y="1581"/>
                          <a:pt x="2037" y="1034"/>
                        </a:cubicBezTo>
                        <a:cubicBezTo>
                          <a:pt x="2037" y="456"/>
                          <a:pt x="1581" y="0"/>
                          <a:pt x="1033"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30"/>
                  <p:cNvSpPr/>
                  <p:nvPr/>
                </p:nvSpPr>
                <p:spPr>
                  <a:xfrm>
                    <a:off x="4292900" y="2731325"/>
                    <a:ext cx="76025" cy="76025"/>
                  </a:xfrm>
                  <a:custGeom>
                    <a:rect b="b" l="l" r="r" t="t"/>
                    <a:pathLst>
                      <a:path extrusionOk="0" h="3041" w="3041">
                        <a:moveTo>
                          <a:pt x="1520" y="1"/>
                        </a:moveTo>
                        <a:cubicBezTo>
                          <a:pt x="700" y="1"/>
                          <a:pt x="0" y="670"/>
                          <a:pt x="0" y="1521"/>
                        </a:cubicBezTo>
                        <a:cubicBezTo>
                          <a:pt x="0" y="2372"/>
                          <a:pt x="700" y="3040"/>
                          <a:pt x="1520" y="3040"/>
                        </a:cubicBezTo>
                        <a:cubicBezTo>
                          <a:pt x="2371" y="3040"/>
                          <a:pt x="3040" y="2372"/>
                          <a:pt x="3040" y="1521"/>
                        </a:cubicBezTo>
                        <a:cubicBezTo>
                          <a:pt x="3040" y="670"/>
                          <a:pt x="2371" y="1"/>
                          <a:pt x="1520" y="1"/>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30"/>
                  <p:cNvSpPr/>
                  <p:nvPr/>
                </p:nvSpPr>
                <p:spPr>
                  <a:xfrm>
                    <a:off x="3416750" y="3014000"/>
                    <a:ext cx="76000" cy="76025"/>
                  </a:xfrm>
                  <a:custGeom>
                    <a:rect b="b" l="l" r="r" t="t"/>
                    <a:pathLst>
                      <a:path extrusionOk="0" h="3041" w="3040">
                        <a:moveTo>
                          <a:pt x="1520" y="1"/>
                        </a:moveTo>
                        <a:cubicBezTo>
                          <a:pt x="669" y="1"/>
                          <a:pt x="0" y="700"/>
                          <a:pt x="0" y="1521"/>
                        </a:cubicBezTo>
                        <a:cubicBezTo>
                          <a:pt x="0" y="2372"/>
                          <a:pt x="669" y="3041"/>
                          <a:pt x="1520" y="3041"/>
                        </a:cubicBezTo>
                        <a:cubicBezTo>
                          <a:pt x="2341" y="3041"/>
                          <a:pt x="3040" y="2372"/>
                          <a:pt x="3040" y="1521"/>
                        </a:cubicBezTo>
                        <a:cubicBezTo>
                          <a:pt x="3040" y="700"/>
                          <a:pt x="2341" y="1"/>
                          <a:pt x="1520" y="1"/>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30"/>
                  <p:cNvSpPr/>
                  <p:nvPr/>
                </p:nvSpPr>
                <p:spPr>
                  <a:xfrm>
                    <a:off x="3284525" y="2071000"/>
                    <a:ext cx="76000" cy="76000"/>
                  </a:xfrm>
                  <a:custGeom>
                    <a:rect b="b" l="l" r="r" t="t"/>
                    <a:pathLst>
                      <a:path extrusionOk="0" h="3040" w="3040">
                        <a:moveTo>
                          <a:pt x="1520" y="0"/>
                        </a:moveTo>
                        <a:cubicBezTo>
                          <a:pt x="669" y="0"/>
                          <a:pt x="0" y="699"/>
                          <a:pt x="0" y="1520"/>
                        </a:cubicBezTo>
                        <a:cubicBezTo>
                          <a:pt x="0" y="2371"/>
                          <a:pt x="669" y="3040"/>
                          <a:pt x="1520" y="3040"/>
                        </a:cubicBezTo>
                        <a:cubicBezTo>
                          <a:pt x="2341" y="3040"/>
                          <a:pt x="3040" y="2371"/>
                          <a:pt x="3040" y="1520"/>
                        </a:cubicBezTo>
                        <a:cubicBezTo>
                          <a:pt x="3040" y="699"/>
                          <a:pt x="2341" y="0"/>
                          <a:pt x="1520"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30"/>
                  <p:cNvSpPr/>
                  <p:nvPr/>
                </p:nvSpPr>
                <p:spPr>
                  <a:xfrm>
                    <a:off x="3964625" y="2438025"/>
                    <a:ext cx="76025" cy="76000"/>
                  </a:xfrm>
                  <a:custGeom>
                    <a:rect b="b" l="l" r="r" t="t"/>
                    <a:pathLst>
                      <a:path extrusionOk="0" h="3040" w="3041">
                        <a:moveTo>
                          <a:pt x="1520" y="0"/>
                        </a:moveTo>
                        <a:cubicBezTo>
                          <a:pt x="669" y="0"/>
                          <a:pt x="1" y="669"/>
                          <a:pt x="1" y="1520"/>
                        </a:cubicBezTo>
                        <a:cubicBezTo>
                          <a:pt x="1" y="2341"/>
                          <a:pt x="669" y="3040"/>
                          <a:pt x="1520" y="3040"/>
                        </a:cubicBezTo>
                        <a:cubicBezTo>
                          <a:pt x="2341" y="3040"/>
                          <a:pt x="3040" y="2341"/>
                          <a:pt x="3040" y="1520"/>
                        </a:cubicBezTo>
                        <a:cubicBezTo>
                          <a:pt x="3040" y="669"/>
                          <a:pt x="2341" y="0"/>
                          <a:pt x="1520"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30"/>
                  <p:cNvSpPr/>
                  <p:nvPr/>
                </p:nvSpPr>
                <p:spPr>
                  <a:xfrm>
                    <a:off x="3014750" y="2978300"/>
                    <a:ext cx="76025" cy="76000"/>
                  </a:xfrm>
                  <a:custGeom>
                    <a:rect b="b" l="l" r="r" t="t"/>
                    <a:pathLst>
                      <a:path extrusionOk="0" h="3040" w="3041">
                        <a:moveTo>
                          <a:pt x="1521" y="0"/>
                        </a:moveTo>
                        <a:cubicBezTo>
                          <a:pt x="670" y="0"/>
                          <a:pt x="1" y="669"/>
                          <a:pt x="1" y="1520"/>
                        </a:cubicBezTo>
                        <a:cubicBezTo>
                          <a:pt x="1" y="2371"/>
                          <a:pt x="670" y="3040"/>
                          <a:pt x="1521" y="3040"/>
                        </a:cubicBezTo>
                        <a:cubicBezTo>
                          <a:pt x="2341" y="3040"/>
                          <a:pt x="3040" y="2371"/>
                          <a:pt x="3040" y="1520"/>
                        </a:cubicBezTo>
                        <a:cubicBezTo>
                          <a:pt x="3040" y="669"/>
                          <a:pt x="2341" y="0"/>
                          <a:pt x="1521"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30"/>
                  <p:cNvSpPr/>
                  <p:nvPr/>
                </p:nvSpPr>
                <p:spPr>
                  <a:xfrm>
                    <a:off x="3036800" y="1823275"/>
                    <a:ext cx="285750" cy="285725"/>
                  </a:xfrm>
                  <a:custGeom>
                    <a:rect b="b" l="l" r="r" t="t"/>
                    <a:pathLst>
                      <a:path extrusionOk="0" fill="none" h="11429" w="11430">
                        <a:moveTo>
                          <a:pt x="11429" y="11429"/>
                        </a:moveTo>
                        <a:lnTo>
                          <a:pt x="0" y="0"/>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30"/>
                  <p:cNvSpPr/>
                  <p:nvPr/>
                </p:nvSpPr>
                <p:spPr>
                  <a:xfrm>
                    <a:off x="3012475" y="1799675"/>
                    <a:ext cx="45625" cy="45650"/>
                  </a:xfrm>
                  <a:custGeom>
                    <a:rect b="b" l="l" r="r" t="t"/>
                    <a:pathLst>
                      <a:path extrusionOk="0" h="1826" w="1825">
                        <a:moveTo>
                          <a:pt x="968" y="0"/>
                        </a:moveTo>
                        <a:cubicBezTo>
                          <a:pt x="950" y="0"/>
                          <a:pt x="931" y="1"/>
                          <a:pt x="913" y="2"/>
                        </a:cubicBezTo>
                        <a:cubicBezTo>
                          <a:pt x="426" y="2"/>
                          <a:pt x="1" y="427"/>
                          <a:pt x="1" y="914"/>
                        </a:cubicBezTo>
                        <a:cubicBezTo>
                          <a:pt x="1" y="1400"/>
                          <a:pt x="426" y="1826"/>
                          <a:pt x="913" y="1826"/>
                        </a:cubicBezTo>
                        <a:cubicBezTo>
                          <a:pt x="1399" y="1826"/>
                          <a:pt x="1824" y="1400"/>
                          <a:pt x="1824" y="914"/>
                        </a:cubicBezTo>
                        <a:cubicBezTo>
                          <a:pt x="1824" y="386"/>
                          <a:pt x="1457" y="0"/>
                          <a:pt x="968" y="0"/>
                        </a:cubicBezTo>
                        <a:close/>
                      </a:path>
                    </a:pathLst>
                  </a:custGeom>
                  <a:solidFill>
                    <a:srgbClr val="B4D4FC"/>
                  </a:solid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30"/>
                  <p:cNvSpPr/>
                  <p:nvPr/>
                </p:nvSpPr>
                <p:spPr>
                  <a:xfrm>
                    <a:off x="2592250" y="1746525"/>
                    <a:ext cx="321475" cy="25"/>
                  </a:xfrm>
                  <a:custGeom>
                    <a:rect b="b" l="l" r="r" t="t"/>
                    <a:pathLst>
                      <a:path extrusionOk="0" fill="none" h="1" w="12859">
                        <a:moveTo>
                          <a:pt x="1" y="0"/>
                        </a:moveTo>
                        <a:lnTo>
                          <a:pt x="12858" y="0"/>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30"/>
                  <p:cNvSpPr/>
                  <p:nvPr/>
                </p:nvSpPr>
                <p:spPr>
                  <a:xfrm>
                    <a:off x="2592250" y="1798950"/>
                    <a:ext cx="321475" cy="25"/>
                  </a:xfrm>
                  <a:custGeom>
                    <a:rect b="b" l="l" r="r" t="t"/>
                    <a:pathLst>
                      <a:path extrusionOk="0" fill="none" h="1" w="12859">
                        <a:moveTo>
                          <a:pt x="1" y="0"/>
                        </a:moveTo>
                        <a:lnTo>
                          <a:pt x="12858" y="0"/>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30"/>
                  <p:cNvSpPr/>
                  <p:nvPr/>
                </p:nvSpPr>
                <p:spPr>
                  <a:xfrm>
                    <a:off x="4567975" y="2034525"/>
                    <a:ext cx="45625" cy="45600"/>
                  </a:xfrm>
                  <a:custGeom>
                    <a:rect b="b" l="l" r="r" t="t"/>
                    <a:pathLst>
                      <a:path extrusionOk="0" h="1824" w="1825">
                        <a:moveTo>
                          <a:pt x="913" y="0"/>
                        </a:moveTo>
                        <a:cubicBezTo>
                          <a:pt x="396" y="0"/>
                          <a:pt x="1" y="395"/>
                          <a:pt x="1" y="912"/>
                        </a:cubicBezTo>
                        <a:cubicBezTo>
                          <a:pt x="1" y="1398"/>
                          <a:pt x="396" y="1824"/>
                          <a:pt x="913" y="1824"/>
                        </a:cubicBezTo>
                        <a:cubicBezTo>
                          <a:pt x="1399" y="1824"/>
                          <a:pt x="1824" y="1398"/>
                          <a:pt x="1824" y="912"/>
                        </a:cubicBezTo>
                        <a:cubicBezTo>
                          <a:pt x="1824" y="395"/>
                          <a:pt x="1399" y="0"/>
                          <a:pt x="913" y="0"/>
                        </a:cubicBezTo>
                        <a:close/>
                      </a:path>
                    </a:pathLst>
                  </a:custGeom>
                  <a:solidFill>
                    <a:srgbClr val="B4D4FC"/>
                  </a:solid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30"/>
                  <p:cNvSpPr/>
                  <p:nvPr/>
                </p:nvSpPr>
                <p:spPr>
                  <a:xfrm>
                    <a:off x="4415250" y="2077075"/>
                    <a:ext cx="161125" cy="160350"/>
                  </a:xfrm>
                  <a:custGeom>
                    <a:rect b="b" l="l" r="r" t="t"/>
                    <a:pathLst>
                      <a:path extrusionOk="0" fill="none" h="6414" w="6445">
                        <a:moveTo>
                          <a:pt x="0" y="6414"/>
                        </a:moveTo>
                        <a:lnTo>
                          <a:pt x="6444" y="0"/>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30"/>
                  <p:cNvSpPr/>
                  <p:nvPr/>
                </p:nvSpPr>
                <p:spPr>
                  <a:xfrm>
                    <a:off x="4672075" y="2019325"/>
                    <a:ext cx="222675" cy="25"/>
                  </a:xfrm>
                  <a:custGeom>
                    <a:rect b="b" l="l" r="r" t="t"/>
                    <a:pathLst>
                      <a:path extrusionOk="0" fill="none" h="1" w="8907">
                        <a:moveTo>
                          <a:pt x="1" y="0"/>
                        </a:moveTo>
                        <a:lnTo>
                          <a:pt x="8907" y="0"/>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30"/>
                  <p:cNvSpPr/>
                  <p:nvPr/>
                </p:nvSpPr>
                <p:spPr>
                  <a:xfrm>
                    <a:off x="4672075" y="2057300"/>
                    <a:ext cx="222675" cy="25"/>
                  </a:xfrm>
                  <a:custGeom>
                    <a:rect b="b" l="l" r="r" t="t"/>
                    <a:pathLst>
                      <a:path extrusionOk="0" fill="none" h="1" w="8907">
                        <a:moveTo>
                          <a:pt x="1" y="1"/>
                        </a:moveTo>
                        <a:lnTo>
                          <a:pt x="8907" y="1"/>
                        </a:lnTo>
                      </a:path>
                    </a:pathLst>
                  </a:custGeom>
                  <a:noFill/>
                  <a:ln cap="rnd" cmpd="sng" w="98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8" name="Google Shape;1388;p30"/>
                <p:cNvGrpSpPr/>
                <p:nvPr/>
              </p:nvGrpSpPr>
              <p:grpSpPr>
                <a:xfrm flipH="1">
                  <a:off x="277878" y="2106178"/>
                  <a:ext cx="2157904" cy="2679938"/>
                  <a:chOff x="4282250" y="2357375"/>
                  <a:chExt cx="1896725" cy="2355575"/>
                </a:xfrm>
              </p:grpSpPr>
              <p:sp>
                <p:nvSpPr>
                  <p:cNvPr id="1389" name="Google Shape;1389;p30"/>
                  <p:cNvSpPr/>
                  <p:nvPr/>
                </p:nvSpPr>
                <p:spPr>
                  <a:xfrm>
                    <a:off x="6077125" y="4536825"/>
                    <a:ext cx="77525" cy="91125"/>
                  </a:xfrm>
                  <a:custGeom>
                    <a:rect b="b" l="l" r="r" t="t"/>
                    <a:pathLst>
                      <a:path extrusionOk="0" h="3645" w="3101">
                        <a:moveTo>
                          <a:pt x="2341" y="1"/>
                        </a:moveTo>
                        <a:lnTo>
                          <a:pt x="1" y="578"/>
                        </a:lnTo>
                        <a:cubicBezTo>
                          <a:pt x="1" y="578"/>
                          <a:pt x="760" y="2828"/>
                          <a:pt x="973" y="3405"/>
                        </a:cubicBezTo>
                        <a:cubicBezTo>
                          <a:pt x="1050" y="3578"/>
                          <a:pt x="1269" y="3644"/>
                          <a:pt x="1536" y="3644"/>
                        </a:cubicBezTo>
                        <a:cubicBezTo>
                          <a:pt x="2117" y="3644"/>
                          <a:pt x="2927" y="3330"/>
                          <a:pt x="3010" y="3101"/>
                        </a:cubicBezTo>
                        <a:cubicBezTo>
                          <a:pt x="3101" y="2706"/>
                          <a:pt x="2341" y="1"/>
                          <a:pt x="2341" y="1"/>
                        </a:cubicBezTo>
                        <a:close/>
                      </a:path>
                    </a:pathLst>
                  </a:custGeom>
                  <a:solidFill>
                    <a:srgbClr val="FBB5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30"/>
                  <p:cNvSpPr/>
                  <p:nvPr/>
                </p:nvSpPr>
                <p:spPr>
                  <a:xfrm>
                    <a:off x="5994300" y="4595350"/>
                    <a:ext cx="184675" cy="117600"/>
                  </a:xfrm>
                  <a:custGeom>
                    <a:rect b="b" l="l" r="r" t="t"/>
                    <a:pathLst>
                      <a:path extrusionOk="0" h="4704" w="7387">
                        <a:moveTo>
                          <a:pt x="6140" y="0"/>
                        </a:moveTo>
                        <a:cubicBezTo>
                          <a:pt x="6080" y="243"/>
                          <a:pt x="5806" y="547"/>
                          <a:pt x="5593" y="669"/>
                        </a:cubicBezTo>
                        <a:cubicBezTo>
                          <a:pt x="5451" y="757"/>
                          <a:pt x="5301" y="797"/>
                          <a:pt x="5151" y="797"/>
                        </a:cubicBezTo>
                        <a:cubicBezTo>
                          <a:pt x="4885" y="797"/>
                          <a:pt x="4622" y="670"/>
                          <a:pt x="4408" y="456"/>
                        </a:cubicBezTo>
                        <a:cubicBezTo>
                          <a:pt x="4262" y="262"/>
                          <a:pt x="4077" y="242"/>
                          <a:pt x="4009" y="242"/>
                        </a:cubicBezTo>
                        <a:cubicBezTo>
                          <a:pt x="3992" y="242"/>
                          <a:pt x="3982" y="243"/>
                          <a:pt x="3982" y="243"/>
                        </a:cubicBezTo>
                        <a:cubicBezTo>
                          <a:pt x="2827" y="2827"/>
                          <a:pt x="0" y="3435"/>
                          <a:pt x="456" y="4347"/>
                        </a:cubicBezTo>
                        <a:cubicBezTo>
                          <a:pt x="542" y="4518"/>
                          <a:pt x="1109" y="4704"/>
                          <a:pt x="1925" y="4704"/>
                        </a:cubicBezTo>
                        <a:cubicBezTo>
                          <a:pt x="2268" y="4704"/>
                          <a:pt x="2656" y="4671"/>
                          <a:pt x="3070" y="4590"/>
                        </a:cubicBezTo>
                        <a:cubicBezTo>
                          <a:pt x="3466" y="4499"/>
                          <a:pt x="4256" y="4256"/>
                          <a:pt x="4590" y="4012"/>
                        </a:cubicBezTo>
                        <a:cubicBezTo>
                          <a:pt x="5107" y="3739"/>
                          <a:pt x="7204" y="2827"/>
                          <a:pt x="7295" y="2523"/>
                        </a:cubicBezTo>
                        <a:cubicBezTo>
                          <a:pt x="7387" y="2219"/>
                          <a:pt x="6991" y="1398"/>
                          <a:pt x="6809" y="790"/>
                        </a:cubicBezTo>
                        <a:cubicBezTo>
                          <a:pt x="6566" y="183"/>
                          <a:pt x="6232" y="61"/>
                          <a:pt x="614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30"/>
                  <p:cNvSpPr/>
                  <p:nvPr/>
                </p:nvSpPr>
                <p:spPr>
                  <a:xfrm>
                    <a:off x="5592325" y="4564950"/>
                    <a:ext cx="60800" cy="87075"/>
                  </a:xfrm>
                  <a:custGeom>
                    <a:rect b="b" l="l" r="r" t="t"/>
                    <a:pathLst>
                      <a:path extrusionOk="0" h="3483" w="2432">
                        <a:moveTo>
                          <a:pt x="0" y="0"/>
                        </a:moveTo>
                        <a:cubicBezTo>
                          <a:pt x="0" y="0"/>
                          <a:pt x="61" y="2371"/>
                          <a:pt x="122" y="2979"/>
                        </a:cubicBezTo>
                        <a:cubicBezTo>
                          <a:pt x="140" y="3335"/>
                          <a:pt x="752" y="3483"/>
                          <a:pt x="1299" y="3483"/>
                        </a:cubicBezTo>
                        <a:cubicBezTo>
                          <a:pt x="1686" y="3483"/>
                          <a:pt x="2040" y="3409"/>
                          <a:pt x="2128" y="3283"/>
                        </a:cubicBezTo>
                        <a:cubicBezTo>
                          <a:pt x="2310" y="2979"/>
                          <a:pt x="2432" y="183"/>
                          <a:pt x="2432" y="183"/>
                        </a:cubicBezTo>
                        <a:lnTo>
                          <a:pt x="0" y="0"/>
                        </a:lnTo>
                        <a:close/>
                      </a:path>
                    </a:pathLst>
                  </a:custGeom>
                  <a:solidFill>
                    <a:srgbClr val="FBB5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30"/>
                  <p:cNvSpPr/>
                  <p:nvPr/>
                </p:nvSpPr>
                <p:spPr>
                  <a:xfrm>
                    <a:off x="5468450" y="4620425"/>
                    <a:ext cx="187725" cy="89725"/>
                  </a:xfrm>
                  <a:custGeom>
                    <a:rect b="b" l="l" r="r" t="t"/>
                    <a:pathLst>
                      <a:path extrusionOk="0" h="3589" w="7509">
                        <a:moveTo>
                          <a:pt x="4986" y="0"/>
                        </a:moveTo>
                        <a:cubicBezTo>
                          <a:pt x="3071" y="2098"/>
                          <a:pt x="1" y="2371"/>
                          <a:pt x="153" y="3405"/>
                        </a:cubicBezTo>
                        <a:cubicBezTo>
                          <a:pt x="176" y="3570"/>
                          <a:pt x="935" y="3588"/>
                          <a:pt x="1958" y="3588"/>
                        </a:cubicBezTo>
                        <a:cubicBezTo>
                          <a:pt x="2250" y="3588"/>
                          <a:pt x="2564" y="3587"/>
                          <a:pt x="2888" y="3587"/>
                        </a:cubicBezTo>
                        <a:lnTo>
                          <a:pt x="7356" y="3587"/>
                        </a:lnTo>
                        <a:cubicBezTo>
                          <a:pt x="7508" y="3313"/>
                          <a:pt x="7508" y="1946"/>
                          <a:pt x="7508" y="1307"/>
                        </a:cubicBezTo>
                        <a:cubicBezTo>
                          <a:pt x="7508" y="704"/>
                          <a:pt x="7210" y="454"/>
                          <a:pt x="7177" y="454"/>
                        </a:cubicBezTo>
                        <a:cubicBezTo>
                          <a:pt x="7175" y="454"/>
                          <a:pt x="7174" y="455"/>
                          <a:pt x="7174" y="456"/>
                        </a:cubicBezTo>
                        <a:cubicBezTo>
                          <a:pt x="6961" y="699"/>
                          <a:pt x="6657" y="851"/>
                          <a:pt x="6414" y="912"/>
                        </a:cubicBezTo>
                        <a:cubicBezTo>
                          <a:pt x="6359" y="924"/>
                          <a:pt x="6304" y="930"/>
                          <a:pt x="6249" y="930"/>
                        </a:cubicBezTo>
                        <a:cubicBezTo>
                          <a:pt x="5882" y="930"/>
                          <a:pt x="5535" y="674"/>
                          <a:pt x="5350" y="304"/>
                        </a:cubicBezTo>
                        <a:cubicBezTo>
                          <a:pt x="5198" y="61"/>
                          <a:pt x="4986" y="0"/>
                          <a:pt x="498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30"/>
                  <p:cNvSpPr/>
                  <p:nvPr/>
                </p:nvSpPr>
                <p:spPr>
                  <a:xfrm>
                    <a:off x="5693375" y="3581650"/>
                    <a:ext cx="205200" cy="224950"/>
                  </a:xfrm>
                  <a:custGeom>
                    <a:rect b="b" l="l" r="r" t="t"/>
                    <a:pathLst>
                      <a:path extrusionOk="0" h="8998" w="8208">
                        <a:moveTo>
                          <a:pt x="2402" y="0"/>
                        </a:moveTo>
                        <a:lnTo>
                          <a:pt x="548" y="3101"/>
                        </a:lnTo>
                        <a:lnTo>
                          <a:pt x="1" y="8998"/>
                        </a:lnTo>
                        <a:lnTo>
                          <a:pt x="8208" y="8998"/>
                        </a:lnTo>
                        <a:lnTo>
                          <a:pt x="4864" y="1064"/>
                        </a:lnTo>
                        <a:lnTo>
                          <a:pt x="2402" y="0"/>
                        </a:lnTo>
                        <a:close/>
                      </a:path>
                    </a:pathLst>
                  </a:custGeom>
                  <a:solidFill>
                    <a:srgbClr val="8CA4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30"/>
                  <p:cNvSpPr/>
                  <p:nvPr/>
                </p:nvSpPr>
                <p:spPr>
                  <a:xfrm>
                    <a:off x="5504925" y="3324800"/>
                    <a:ext cx="341975" cy="1278175"/>
                  </a:xfrm>
                  <a:custGeom>
                    <a:rect b="b" l="l" r="r" t="t"/>
                    <a:pathLst>
                      <a:path extrusionOk="0" h="51127" w="13679">
                        <a:moveTo>
                          <a:pt x="13162" y="1"/>
                        </a:moveTo>
                        <a:lnTo>
                          <a:pt x="2402" y="1581"/>
                        </a:lnTo>
                        <a:cubicBezTo>
                          <a:pt x="2402" y="1581"/>
                          <a:pt x="1064" y="18451"/>
                          <a:pt x="548" y="23952"/>
                        </a:cubicBezTo>
                        <a:cubicBezTo>
                          <a:pt x="1" y="29454"/>
                          <a:pt x="3131" y="51065"/>
                          <a:pt x="3131" y="51065"/>
                        </a:cubicBezTo>
                        <a:lnTo>
                          <a:pt x="6232" y="51126"/>
                        </a:lnTo>
                        <a:cubicBezTo>
                          <a:pt x="6232" y="51126"/>
                          <a:pt x="8086" y="34804"/>
                          <a:pt x="7964" y="27813"/>
                        </a:cubicBezTo>
                        <a:cubicBezTo>
                          <a:pt x="7904" y="26567"/>
                          <a:pt x="8086" y="25351"/>
                          <a:pt x="8511" y="24165"/>
                        </a:cubicBezTo>
                        <a:cubicBezTo>
                          <a:pt x="11399" y="15624"/>
                          <a:pt x="13010" y="5715"/>
                          <a:pt x="13010" y="5715"/>
                        </a:cubicBezTo>
                        <a:lnTo>
                          <a:pt x="13679" y="2402"/>
                        </a:lnTo>
                        <a:lnTo>
                          <a:pt x="13162" y="1"/>
                        </a:lnTo>
                        <a:close/>
                      </a:path>
                    </a:pathLst>
                  </a:custGeom>
                  <a:solidFill>
                    <a:srgbClr val="14145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30"/>
                  <p:cNvSpPr/>
                  <p:nvPr/>
                </p:nvSpPr>
                <p:spPr>
                  <a:xfrm>
                    <a:off x="5852950" y="3683825"/>
                    <a:ext cx="308275" cy="123050"/>
                  </a:xfrm>
                  <a:custGeom>
                    <a:rect b="b" l="l" r="r" t="t"/>
                    <a:pathLst>
                      <a:path extrusionOk="0" h="4922" w="12331">
                        <a:moveTo>
                          <a:pt x="9130" y="1"/>
                        </a:moveTo>
                        <a:cubicBezTo>
                          <a:pt x="7311" y="1"/>
                          <a:pt x="5016" y="351"/>
                          <a:pt x="5016" y="351"/>
                        </a:cubicBezTo>
                        <a:lnTo>
                          <a:pt x="4621" y="1081"/>
                        </a:lnTo>
                        <a:cubicBezTo>
                          <a:pt x="4621" y="1081"/>
                          <a:pt x="1" y="2570"/>
                          <a:pt x="882" y="3725"/>
                        </a:cubicBezTo>
                        <a:cubicBezTo>
                          <a:pt x="1485" y="4555"/>
                          <a:pt x="3265" y="4921"/>
                          <a:pt x="5231" y="4921"/>
                        </a:cubicBezTo>
                        <a:cubicBezTo>
                          <a:pt x="8521" y="4921"/>
                          <a:pt x="12331" y="3895"/>
                          <a:pt x="12007" y="2297"/>
                        </a:cubicBezTo>
                        <a:cubicBezTo>
                          <a:pt x="12007" y="2297"/>
                          <a:pt x="11582" y="1111"/>
                          <a:pt x="11278" y="503"/>
                        </a:cubicBezTo>
                        <a:cubicBezTo>
                          <a:pt x="11098" y="121"/>
                          <a:pt x="10196" y="1"/>
                          <a:pt x="9130" y="1"/>
                        </a:cubicBezTo>
                        <a:close/>
                      </a:path>
                    </a:pathLst>
                  </a:custGeom>
                  <a:solidFill>
                    <a:srgbClr val="8CA4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30"/>
                  <p:cNvSpPr/>
                  <p:nvPr/>
                </p:nvSpPr>
                <p:spPr>
                  <a:xfrm>
                    <a:off x="5744300" y="3306350"/>
                    <a:ext cx="407325" cy="1289775"/>
                  </a:xfrm>
                  <a:custGeom>
                    <a:rect b="b" l="l" r="r" t="t"/>
                    <a:pathLst>
                      <a:path extrusionOk="0" h="51591" w="16293">
                        <a:moveTo>
                          <a:pt x="2990" y="0"/>
                        </a:moveTo>
                        <a:cubicBezTo>
                          <a:pt x="1322" y="0"/>
                          <a:pt x="0" y="252"/>
                          <a:pt x="0" y="252"/>
                        </a:cubicBezTo>
                        <a:lnTo>
                          <a:pt x="912" y="7091"/>
                        </a:lnTo>
                        <a:cubicBezTo>
                          <a:pt x="912" y="7091"/>
                          <a:pt x="2128" y="24812"/>
                          <a:pt x="3131" y="28824"/>
                        </a:cubicBezTo>
                        <a:cubicBezTo>
                          <a:pt x="4104" y="32867"/>
                          <a:pt x="13526" y="51591"/>
                          <a:pt x="13526" y="51591"/>
                        </a:cubicBezTo>
                        <a:lnTo>
                          <a:pt x="16292" y="50709"/>
                        </a:lnTo>
                        <a:cubicBezTo>
                          <a:pt x="16292" y="50709"/>
                          <a:pt x="13678" y="36514"/>
                          <a:pt x="11216" y="29128"/>
                        </a:cubicBezTo>
                        <a:cubicBezTo>
                          <a:pt x="10608" y="27335"/>
                          <a:pt x="10335" y="25481"/>
                          <a:pt x="10335" y="23627"/>
                        </a:cubicBezTo>
                        <a:cubicBezTo>
                          <a:pt x="10456" y="15359"/>
                          <a:pt x="10608" y="7882"/>
                          <a:pt x="9575" y="3566"/>
                        </a:cubicBezTo>
                        <a:cubicBezTo>
                          <a:pt x="8895" y="589"/>
                          <a:pt x="5539" y="0"/>
                          <a:pt x="2990" y="0"/>
                        </a:cubicBezTo>
                        <a:close/>
                      </a:path>
                    </a:pathLst>
                  </a:custGeom>
                  <a:solidFill>
                    <a:srgbClr val="14145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30"/>
                  <p:cNvSpPr/>
                  <p:nvPr/>
                </p:nvSpPr>
                <p:spPr>
                  <a:xfrm>
                    <a:off x="5280750" y="2732100"/>
                    <a:ext cx="416450" cy="594250"/>
                  </a:xfrm>
                  <a:custGeom>
                    <a:rect b="b" l="l" r="r" t="t"/>
                    <a:pathLst>
                      <a:path extrusionOk="0" h="23770" w="16658">
                        <a:moveTo>
                          <a:pt x="16019" y="0"/>
                        </a:moveTo>
                        <a:cubicBezTo>
                          <a:pt x="16019" y="0"/>
                          <a:pt x="10427" y="1064"/>
                          <a:pt x="9667" y="5927"/>
                        </a:cubicBezTo>
                        <a:cubicBezTo>
                          <a:pt x="9576" y="6474"/>
                          <a:pt x="8876" y="8785"/>
                          <a:pt x="8481" y="11095"/>
                        </a:cubicBezTo>
                        <a:cubicBezTo>
                          <a:pt x="8147" y="13192"/>
                          <a:pt x="7053" y="15867"/>
                          <a:pt x="7053" y="15867"/>
                        </a:cubicBezTo>
                        <a:cubicBezTo>
                          <a:pt x="5320" y="17295"/>
                          <a:pt x="1" y="20456"/>
                          <a:pt x="1" y="20456"/>
                        </a:cubicBezTo>
                        <a:cubicBezTo>
                          <a:pt x="1" y="20456"/>
                          <a:pt x="1" y="21125"/>
                          <a:pt x="396" y="21976"/>
                        </a:cubicBezTo>
                        <a:cubicBezTo>
                          <a:pt x="761" y="22797"/>
                          <a:pt x="609" y="23770"/>
                          <a:pt x="609" y="23770"/>
                        </a:cubicBezTo>
                        <a:cubicBezTo>
                          <a:pt x="609" y="23770"/>
                          <a:pt x="7205" y="21885"/>
                          <a:pt x="10700" y="19514"/>
                        </a:cubicBezTo>
                        <a:cubicBezTo>
                          <a:pt x="11369" y="18997"/>
                          <a:pt x="11946" y="18511"/>
                          <a:pt x="12311" y="18025"/>
                        </a:cubicBezTo>
                        <a:cubicBezTo>
                          <a:pt x="12372" y="17903"/>
                          <a:pt x="12402" y="17751"/>
                          <a:pt x="12463" y="17599"/>
                        </a:cubicBezTo>
                        <a:cubicBezTo>
                          <a:pt x="13466" y="15046"/>
                          <a:pt x="16658" y="7417"/>
                          <a:pt x="16658" y="7417"/>
                        </a:cubicBezTo>
                        <a:lnTo>
                          <a:pt x="1601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30"/>
                  <p:cNvSpPr/>
                  <p:nvPr/>
                </p:nvSpPr>
                <p:spPr>
                  <a:xfrm>
                    <a:off x="5564200" y="2713275"/>
                    <a:ext cx="480325" cy="847125"/>
                  </a:xfrm>
                  <a:custGeom>
                    <a:rect b="b" l="l" r="r" t="t"/>
                    <a:pathLst>
                      <a:path extrusionOk="0" h="33885" w="19213">
                        <a:moveTo>
                          <a:pt x="9527" y="0"/>
                        </a:moveTo>
                        <a:cubicBezTo>
                          <a:pt x="5946" y="0"/>
                          <a:pt x="2886" y="1040"/>
                          <a:pt x="1186" y="2547"/>
                        </a:cubicBezTo>
                        <a:cubicBezTo>
                          <a:pt x="0" y="4097"/>
                          <a:pt x="1429" y="11483"/>
                          <a:pt x="1186" y="18018"/>
                        </a:cubicBezTo>
                        <a:cubicBezTo>
                          <a:pt x="882" y="25951"/>
                          <a:pt x="973" y="29082"/>
                          <a:pt x="730" y="33884"/>
                        </a:cubicBezTo>
                        <a:cubicBezTo>
                          <a:pt x="730" y="33884"/>
                          <a:pt x="2341" y="22182"/>
                          <a:pt x="5441" y="21270"/>
                        </a:cubicBezTo>
                        <a:cubicBezTo>
                          <a:pt x="6019" y="21110"/>
                          <a:pt x="6637" y="21039"/>
                          <a:pt x="7279" y="21039"/>
                        </a:cubicBezTo>
                        <a:cubicBezTo>
                          <a:pt x="12333" y="21039"/>
                          <a:pt x="18884" y="25446"/>
                          <a:pt x="19199" y="25446"/>
                        </a:cubicBezTo>
                        <a:cubicBezTo>
                          <a:pt x="19208" y="25446"/>
                          <a:pt x="19212" y="25442"/>
                          <a:pt x="19211" y="25434"/>
                        </a:cubicBezTo>
                        <a:cubicBezTo>
                          <a:pt x="18208" y="19203"/>
                          <a:pt x="18268" y="9203"/>
                          <a:pt x="18268" y="8322"/>
                        </a:cubicBezTo>
                        <a:cubicBezTo>
                          <a:pt x="18299" y="5313"/>
                          <a:pt x="18572" y="4340"/>
                          <a:pt x="17508" y="2942"/>
                        </a:cubicBezTo>
                        <a:cubicBezTo>
                          <a:pt x="16384" y="1422"/>
                          <a:pt x="12888" y="267"/>
                          <a:pt x="12311" y="206"/>
                        </a:cubicBezTo>
                        <a:cubicBezTo>
                          <a:pt x="11359" y="66"/>
                          <a:pt x="10427" y="0"/>
                          <a:pt x="952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30"/>
                  <p:cNvSpPr/>
                  <p:nvPr/>
                </p:nvSpPr>
                <p:spPr>
                  <a:xfrm>
                    <a:off x="5851450" y="2735125"/>
                    <a:ext cx="41050" cy="118575"/>
                  </a:xfrm>
                  <a:custGeom>
                    <a:rect b="b" l="l" r="r" t="t"/>
                    <a:pathLst>
                      <a:path extrusionOk="0" h="4743" w="1642">
                        <a:moveTo>
                          <a:pt x="821" y="1"/>
                        </a:moveTo>
                        <a:cubicBezTo>
                          <a:pt x="881" y="875"/>
                          <a:pt x="1031" y="1750"/>
                          <a:pt x="1152" y="2565"/>
                        </a:cubicBezTo>
                        <a:lnTo>
                          <a:pt x="1152" y="2565"/>
                        </a:lnTo>
                        <a:cubicBezTo>
                          <a:pt x="799" y="3007"/>
                          <a:pt x="445" y="3448"/>
                          <a:pt x="91" y="3831"/>
                        </a:cubicBezTo>
                        <a:lnTo>
                          <a:pt x="0" y="3922"/>
                        </a:lnTo>
                        <a:lnTo>
                          <a:pt x="91" y="3952"/>
                        </a:lnTo>
                        <a:cubicBezTo>
                          <a:pt x="608" y="4226"/>
                          <a:pt x="1125" y="4530"/>
                          <a:pt x="1641" y="4743"/>
                        </a:cubicBezTo>
                        <a:cubicBezTo>
                          <a:pt x="1212" y="4456"/>
                          <a:pt x="756" y="4170"/>
                          <a:pt x="298" y="3884"/>
                        </a:cubicBezTo>
                        <a:lnTo>
                          <a:pt x="298" y="3884"/>
                        </a:lnTo>
                        <a:cubicBezTo>
                          <a:pt x="620" y="3484"/>
                          <a:pt x="992" y="3107"/>
                          <a:pt x="1337" y="2676"/>
                        </a:cubicBezTo>
                        <a:lnTo>
                          <a:pt x="1398" y="2615"/>
                        </a:lnTo>
                        <a:lnTo>
                          <a:pt x="1398" y="2584"/>
                        </a:lnTo>
                        <a:cubicBezTo>
                          <a:pt x="1246" y="1703"/>
                          <a:pt x="1034" y="882"/>
                          <a:pt x="8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30"/>
                  <p:cNvSpPr/>
                  <p:nvPr/>
                </p:nvSpPr>
                <p:spPr>
                  <a:xfrm>
                    <a:off x="5632600" y="2735150"/>
                    <a:ext cx="60800" cy="298650"/>
                  </a:xfrm>
                  <a:custGeom>
                    <a:rect b="b" l="l" r="r" t="t"/>
                    <a:pathLst>
                      <a:path extrusionOk="0" h="11946" w="2432">
                        <a:moveTo>
                          <a:pt x="2431" y="0"/>
                        </a:moveTo>
                        <a:cubicBezTo>
                          <a:pt x="2036" y="456"/>
                          <a:pt x="1672" y="912"/>
                          <a:pt x="1398" y="1459"/>
                        </a:cubicBezTo>
                        <a:cubicBezTo>
                          <a:pt x="1064" y="1945"/>
                          <a:pt x="760" y="2462"/>
                          <a:pt x="578" y="3039"/>
                        </a:cubicBezTo>
                        <a:lnTo>
                          <a:pt x="578" y="3070"/>
                        </a:lnTo>
                        <a:lnTo>
                          <a:pt x="608" y="3131"/>
                        </a:lnTo>
                        <a:lnTo>
                          <a:pt x="1450" y="4001"/>
                        </a:lnTo>
                        <a:lnTo>
                          <a:pt x="1450" y="4001"/>
                        </a:lnTo>
                        <a:lnTo>
                          <a:pt x="30" y="5015"/>
                        </a:lnTo>
                        <a:lnTo>
                          <a:pt x="0" y="5045"/>
                        </a:lnTo>
                        <a:lnTo>
                          <a:pt x="0" y="5137"/>
                        </a:lnTo>
                        <a:cubicBezTo>
                          <a:pt x="304" y="6261"/>
                          <a:pt x="608" y="7386"/>
                          <a:pt x="882" y="8511"/>
                        </a:cubicBezTo>
                        <a:cubicBezTo>
                          <a:pt x="973" y="9088"/>
                          <a:pt x="1125" y="9666"/>
                          <a:pt x="1246" y="10213"/>
                        </a:cubicBezTo>
                        <a:cubicBezTo>
                          <a:pt x="1398" y="10790"/>
                          <a:pt x="1520" y="11368"/>
                          <a:pt x="1581" y="11945"/>
                        </a:cubicBezTo>
                        <a:cubicBezTo>
                          <a:pt x="1489" y="10760"/>
                          <a:pt x="1246" y="9605"/>
                          <a:pt x="1034" y="8480"/>
                        </a:cubicBezTo>
                        <a:cubicBezTo>
                          <a:pt x="765" y="7344"/>
                          <a:pt x="496" y="6267"/>
                          <a:pt x="198" y="5163"/>
                        </a:cubicBezTo>
                        <a:lnTo>
                          <a:pt x="198" y="5163"/>
                        </a:lnTo>
                        <a:lnTo>
                          <a:pt x="1581" y="4103"/>
                        </a:lnTo>
                        <a:lnTo>
                          <a:pt x="1672" y="4042"/>
                        </a:lnTo>
                        <a:lnTo>
                          <a:pt x="1581" y="3951"/>
                        </a:lnTo>
                        <a:lnTo>
                          <a:pt x="654" y="3024"/>
                        </a:lnTo>
                        <a:lnTo>
                          <a:pt x="654" y="3024"/>
                        </a:lnTo>
                        <a:cubicBezTo>
                          <a:pt x="836" y="2492"/>
                          <a:pt x="1103" y="1962"/>
                          <a:pt x="1398" y="1489"/>
                        </a:cubicBezTo>
                        <a:cubicBezTo>
                          <a:pt x="1702" y="942"/>
                          <a:pt x="2036" y="456"/>
                          <a:pt x="243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30"/>
                  <p:cNvSpPr/>
                  <p:nvPr/>
                </p:nvSpPr>
                <p:spPr>
                  <a:xfrm>
                    <a:off x="5678175" y="2708900"/>
                    <a:ext cx="186200" cy="686600"/>
                  </a:xfrm>
                  <a:custGeom>
                    <a:rect b="b" l="l" r="r" t="t"/>
                    <a:pathLst>
                      <a:path extrusionOk="0" h="27464" w="7448">
                        <a:moveTo>
                          <a:pt x="4210" y="0"/>
                        </a:moveTo>
                        <a:cubicBezTo>
                          <a:pt x="3380" y="0"/>
                          <a:pt x="2542" y="112"/>
                          <a:pt x="2007" y="472"/>
                        </a:cubicBezTo>
                        <a:cubicBezTo>
                          <a:pt x="1977" y="472"/>
                          <a:pt x="1885" y="563"/>
                          <a:pt x="1855" y="594"/>
                        </a:cubicBezTo>
                        <a:cubicBezTo>
                          <a:pt x="1673" y="837"/>
                          <a:pt x="1429" y="1171"/>
                          <a:pt x="1277" y="1688"/>
                        </a:cubicBezTo>
                        <a:cubicBezTo>
                          <a:pt x="822" y="3117"/>
                          <a:pt x="1" y="5609"/>
                          <a:pt x="153" y="9257"/>
                        </a:cubicBezTo>
                        <a:cubicBezTo>
                          <a:pt x="366" y="14849"/>
                          <a:pt x="153" y="27464"/>
                          <a:pt x="153" y="27464"/>
                        </a:cubicBezTo>
                        <a:lnTo>
                          <a:pt x="7448" y="27464"/>
                        </a:lnTo>
                        <a:cubicBezTo>
                          <a:pt x="7448" y="27464"/>
                          <a:pt x="5594" y="14880"/>
                          <a:pt x="5776" y="9895"/>
                        </a:cubicBezTo>
                        <a:cubicBezTo>
                          <a:pt x="5958" y="4910"/>
                          <a:pt x="5928" y="4211"/>
                          <a:pt x="6232" y="2448"/>
                        </a:cubicBezTo>
                        <a:cubicBezTo>
                          <a:pt x="6232" y="2296"/>
                          <a:pt x="6262" y="2174"/>
                          <a:pt x="6293" y="2022"/>
                        </a:cubicBezTo>
                        <a:cubicBezTo>
                          <a:pt x="6475" y="1171"/>
                          <a:pt x="6870" y="290"/>
                          <a:pt x="6870" y="290"/>
                        </a:cubicBezTo>
                        <a:cubicBezTo>
                          <a:pt x="6870" y="290"/>
                          <a:pt x="5550" y="0"/>
                          <a:pt x="421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30"/>
                  <p:cNvSpPr/>
                  <p:nvPr/>
                </p:nvSpPr>
                <p:spPr>
                  <a:xfrm>
                    <a:off x="5592325" y="2511725"/>
                    <a:ext cx="87550" cy="83650"/>
                  </a:xfrm>
                  <a:custGeom>
                    <a:rect b="b" l="l" r="r" t="t"/>
                    <a:pathLst>
                      <a:path extrusionOk="0" h="3346" w="3502">
                        <a:moveTo>
                          <a:pt x="1459" y="1"/>
                        </a:moveTo>
                        <a:lnTo>
                          <a:pt x="0" y="274"/>
                        </a:lnTo>
                        <a:cubicBezTo>
                          <a:pt x="0" y="274"/>
                          <a:pt x="882" y="3253"/>
                          <a:pt x="2371" y="3344"/>
                        </a:cubicBezTo>
                        <a:cubicBezTo>
                          <a:pt x="2387" y="3345"/>
                          <a:pt x="2401" y="3346"/>
                          <a:pt x="2416" y="3346"/>
                        </a:cubicBezTo>
                        <a:cubicBezTo>
                          <a:pt x="3502" y="3346"/>
                          <a:pt x="1459" y="1"/>
                          <a:pt x="14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30"/>
                  <p:cNvSpPr/>
                  <p:nvPr/>
                </p:nvSpPr>
                <p:spPr>
                  <a:xfrm>
                    <a:off x="5710100" y="2593800"/>
                    <a:ext cx="139850" cy="184425"/>
                  </a:xfrm>
                  <a:custGeom>
                    <a:rect b="b" l="l" r="r" t="t"/>
                    <a:pathLst>
                      <a:path extrusionOk="0" h="7377" w="5594">
                        <a:moveTo>
                          <a:pt x="4773" y="0"/>
                        </a:moveTo>
                        <a:lnTo>
                          <a:pt x="1459" y="2432"/>
                        </a:lnTo>
                        <a:lnTo>
                          <a:pt x="608" y="3040"/>
                        </a:lnTo>
                        <a:cubicBezTo>
                          <a:pt x="608" y="3040"/>
                          <a:pt x="700" y="3557"/>
                          <a:pt x="760" y="4073"/>
                        </a:cubicBezTo>
                        <a:cubicBezTo>
                          <a:pt x="791" y="4286"/>
                          <a:pt x="852" y="4347"/>
                          <a:pt x="852" y="4468"/>
                        </a:cubicBezTo>
                        <a:cubicBezTo>
                          <a:pt x="852" y="4620"/>
                          <a:pt x="852" y="4742"/>
                          <a:pt x="791" y="4985"/>
                        </a:cubicBezTo>
                        <a:cubicBezTo>
                          <a:pt x="791" y="5016"/>
                          <a:pt x="760" y="5046"/>
                          <a:pt x="730" y="5076"/>
                        </a:cubicBezTo>
                        <a:cubicBezTo>
                          <a:pt x="700" y="5167"/>
                          <a:pt x="608" y="5198"/>
                          <a:pt x="578" y="5228"/>
                        </a:cubicBezTo>
                        <a:cubicBezTo>
                          <a:pt x="396" y="5471"/>
                          <a:pt x="152" y="5806"/>
                          <a:pt x="0" y="6353"/>
                        </a:cubicBezTo>
                        <a:cubicBezTo>
                          <a:pt x="183" y="6809"/>
                          <a:pt x="700" y="7265"/>
                          <a:pt x="1368" y="7326"/>
                        </a:cubicBezTo>
                        <a:cubicBezTo>
                          <a:pt x="1627" y="7359"/>
                          <a:pt x="1873" y="7376"/>
                          <a:pt x="2116" y="7376"/>
                        </a:cubicBezTo>
                        <a:cubicBezTo>
                          <a:pt x="2983" y="7376"/>
                          <a:pt x="3804" y="7156"/>
                          <a:pt x="5016" y="6657"/>
                        </a:cubicBezTo>
                        <a:cubicBezTo>
                          <a:pt x="5198" y="5775"/>
                          <a:pt x="5593" y="4894"/>
                          <a:pt x="5593" y="4894"/>
                        </a:cubicBezTo>
                        <a:cubicBezTo>
                          <a:pt x="5472" y="4833"/>
                          <a:pt x="5411" y="4712"/>
                          <a:pt x="5381" y="4590"/>
                        </a:cubicBezTo>
                        <a:cubicBezTo>
                          <a:pt x="4925" y="3222"/>
                          <a:pt x="4773" y="0"/>
                          <a:pt x="4773"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30"/>
                  <p:cNvSpPr/>
                  <p:nvPr/>
                </p:nvSpPr>
                <p:spPr>
                  <a:xfrm>
                    <a:off x="5725300" y="2637100"/>
                    <a:ext cx="62325" cy="68425"/>
                  </a:xfrm>
                  <a:custGeom>
                    <a:rect b="b" l="l" r="r" t="t"/>
                    <a:pathLst>
                      <a:path extrusionOk="0" h="2737" w="2493">
                        <a:moveTo>
                          <a:pt x="2493" y="1"/>
                        </a:moveTo>
                        <a:lnTo>
                          <a:pt x="851" y="700"/>
                        </a:lnTo>
                        <a:lnTo>
                          <a:pt x="0" y="1308"/>
                        </a:lnTo>
                        <a:cubicBezTo>
                          <a:pt x="0" y="1308"/>
                          <a:pt x="92" y="1825"/>
                          <a:pt x="152" y="2341"/>
                        </a:cubicBezTo>
                        <a:cubicBezTo>
                          <a:pt x="213" y="2554"/>
                          <a:pt x="244" y="2615"/>
                          <a:pt x="244" y="2736"/>
                        </a:cubicBezTo>
                        <a:cubicBezTo>
                          <a:pt x="2341" y="1612"/>
                          <a:pt x="2493" y="1"/>
                          <a:pt x="2493" y="1"/>
                        </a:cubicBezTo>
                        <a:close/>
                      </a:path>
                    </a:pathLst>
                  </a:custGeom>
                  <a:solidFill>
                    <a:srgbClr val="ED97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30"/>
                  <p:cNvSpPr/>
                  <p:nvPr/>
                </p:nvSpPr>
                <p:spPr>
                  <a:xfrm>
                    <a:off x="5592325" y="2456650"/>
                    <a:ext cx="241650" cy="231925"/>
                  </a:xfrm>
                  <a:custGeom>
                    <a:rect b="b" l="l" r="r" t="t"/>
                    <a:pathLst>
                      <a:path extrusionOk="0" h="9277" w="9666">
                        <a:moveTo>
                          <a:pt x="4175" y="0"/>
                        </a:moveTo>
                        <a:cubicBezTo>
                          <a:pt x="2814" y="0"/>
                          <a:pt x="1415" y="258"/>
                          <a:pt x="760" y="897"/>
                        </a:cubicBezTo>
                        <a:cubicBezTo>
                          <a:pt x="0" y="1656"/>
                          <a:pt x="1672" y="5304"/>
                          <a:pt x="2310" y="6580"/>
                        </a:cubicBezTo>
                        <a:cubicBezTo>
                          <a:pt x="2736" y="7432"/>
                          <a:pt x="3374" y="8708"/>
                          <a:pt x="4225" y="9103"/>
                        </a:cubicBezTo>
                        <a:cubicBezTo>
                          <a:pt x="4495" y="9224"/>
                          <a:pt x="4730" y="9277"/>
                          <a:pt x="4952" y="9277"/>
                        </a:cubicBezTo>
                        <a:cubicBezTo>
                          <a:pt x="5454" y="9277"/>
                          <a:pt x="5884" y="9006"/>
                          <a:pt x="6474" y="8647"/>
                        </a:cubicBezTo>
                        <a:cubicBezTo>
                          <a:pt x="8177" y="7523"/>
                          <a:pt x="9666" y="6155"/>
                          <a:pt x="9666" y="4453"/>
                        </a:cubicBezTo>
                        <a:cubicBezTo>
                          <a:pt x="9666" y="2751"/>
                          <a:pt x="8541" y="1109"/>
                          <a:pt x="6991" y="441"/>
                        </a:cubicBezTo>
                        <a:cubicBezTo>
                          <a:pt x="6352" y="169"/>
                          <a:pt x="5276" y="0"/>
                          <a:pt x="4175"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30"/>
                  <p:cNvSpPr/>
                  <p:nvPr/>
                </p:nvSpPr>
                <p:spPr>
                  <a:xfrm>
                    <a:off x="5563450" y="2357375"/>
                    <a:ext cx="307775" cy="285950"/>
                  </a:xfrm>
                  <a:custGeom>
                    <a:rect b="b" l="l" r="r" t="t"/>
                    <a:pathLst>
                      <a:path extrusionOk="0" h="11438" w="12311">
                        <a:moveTo>
                          <a:pt x="6402" y="1"/>
                        </a:moveTo>
                        <a:cubicBezTo>
                          <a:pt x="5267" y="1"/>
                          <a:pt x="4182" y="742"/>
                          <a:pt x="3742" y="1821"/>
                        </a:cubicBezTo>
                        <a:lnTo>
                          <a:pt x="3742" y="1821"/>
                        </a:lnTo>
                        <a:cubicBezTo>
                          <a:pt x="3753" y="1737"/>
                          <a:pt x="2917" y="1737"/>
                          <a:pt x="2888" y="1737"/>
                        </a:cubicBezTo>
                        <a:cubicBezTo>
                          <a:pt x="2523" y="1767"/>
                          <a:pt x="2189" y="1828"/>
                          <a:pt x="1854" y="1980"/>
                        </a:cubicBezTo>
                        <a:cubicBezTo>
                          <a:pt x="1246" y="2284"/>
                          <a:pt x="790" y="2770"/>
                          <a:pt x="456" y="3348"/>
                        </a:cubicBezTo>
                        <a:cubicBezTo>
                          <a:pt x="152" y="3864"/>
                          <a:pt x="0" y="4472"/>
                          <a:pt x="61" y="5080"/>
                        </a:cubicBezTo>
                        <a:cubicBezTo>
                          <a:pt x="91" y="5202"/>
                          <a:pt x="152" y="5323"/>
                          <a:pt x="182" y="5475"/>
                        </a:cubicBezTo>
                        <a:cubicBezTo>
                          <a:pt x="523" y="6469"/>
                          <a:pt x="1659" y="7065"/>
                          <a:pt x="2699" y="7065"/>
                        </a:cubicBezTo>
                        <a:cubicBezTo>
                          <a:pt x="2773" y="7065"/>
                          <a:pt x="2846" y="7062"/>
                          <a:pt x="2918" y="7056"/>
                        </a:cubicBezTo>
                        <a:cubicBezTo>
                          <a:pt x="4043" y="6934"/>
                          <a:pt x="6535" y="6266"/>
                          <a:pt x="7052" y="5263"/>
                        </a:cubicBezTo>
                        <a:cubicBezTo>
                          <a:pt x="7173" y="5779"/>
                          <a:pt x="7903" y="7482"/>
                          <a:pt x="8602" y="7998"/>
                        </a:cubicBezTo>
                        <a:cubicBezTo>
                          <a:pt x="8629" y="8016"/>
                          <a:pt x="8650" y="8025"/>
                          <a:pt x="8666" y="8025"/>
                        </a:cubicBezTo>
                        <a:cubicBezTo>
                          <a:pt x="8866" y="8025"/>
                          <a:pt x="8294" y="6716"/>
                          <a:pt x="8997" y="6266"/>
                        </a:cubicBezTo>
                        <a:cubicBezTo>
                          <a:pt x="9026" y="6247"/>
                          <a:pt x="9055" y="6238"/>
                          <a:pt x="9085" y="6238"/>
                        </a:cubicBezTo>
                        <a:cubicBezTo>
                          <a:pt x="9536" y="6238"/>
                          <a:pt x="10145" y="8243"/>
                          <a:pt x="10487" y="8272"/>
                        </a:cubicBezTo>
                        <a:cubicBezTo>
                          <a:pt x="10578" y="9001"/>
                          <a:pt x="10669" y="10703"/>
                          <a:pt x="10791" y="11433"/>
                        </a:cubicBezTo>
                        <a:cubicBezTo>
                          <a:pt x="10805" y="11436"/>
                          <a:pt x="10819" y="11438"/>
                          <a:pt x="10832" y="11438"/>
                        </a:cubicBezTo>
                        <a:cubicBezTo>
                          <a:pt x="11323" y="11438"/>
                          <a:pt x="11069" y="9322"/>
                          <a:pt x="11247" y="8819"/>
                        </a:cubicBezTo>
                        <a:cubicBezTo>
                          <a:pt x="11429" y="8272"/>
                          <a:pt x="12310" y="5171"/>
                          <a:pt x="11946" y="3834"/>
                        </a:cubicBezTo>
                        <a:cubicBezTo>
                          <a:pt x="11647" y="2616"/>
                          <a:pt x="10902" y="1865"/>
                          <a:pt x="9891" y="1865"/>
                        </a:cubicBezTo>
                        <a:cubicBezTo>
                          <a:pt x="9667" y="1865"/>
                          <a:pt x="9429" y="1902"/>
                          <a:pt x="9180" y="1980"/>
                        </a:cubicBezTo>
                        <a:cubicBezTo>
                          <a:pt x="8815" y="855"/>
                          <a:pt x="7690" y="35"/>
                          <a:pt x="6535" y="4"/>
                        </a:cubicBezTo>
                        <a:cubicBezTo>
                          <a:pt x="6491" y="2"/>
                          <a:pt x="6446" y="1"/>
                          <a:pt x="640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30"/>
                  <p:cNvSpPr/>
                  <p:nvPr/>
                </p:nvSpPr>
                <p:spPr>
                  <a:xfrm>
                    <a:off x="5780000" y="2509075"/>
                    <a:ext cx="58225" cy="68150"/>
                  </a:xfrm>
                  <a:custGeom>
                    <a:rect b="b" l="l" r="r" t="t"/>
                    <a:pathLst>
                      <a:path extrusionOk="0" h="2726" w="2329">
                        <a:moveTo>
                          <a:pt x="850" y="0"/>
                        </a:moveTo>
                        <a:cubicBezTo>
                          <a:pt x="487" y="0"/>
                          <a:pt x="192" y="251"/>
                          <a:pt x="92" y="410"/>
                        </a:cubicBezTo>
                        <a:cubicBezTo>
                          <a:pt x="31" y="532"/>
                          <a:pt x="1" y="836"/>
                          <a:pt x="1" y="988"/>
                        </a:cubicBezTo>
                        <a:cubicBezTo>
                          <a:pt x="31" y="1535"/>
                          <a:pt x="335" y="2234"/>
                          <a:pt x="1247" y="2660"/>
                        </a:cubicBezTo>
                        <a:cubicBezTo>
                          <a:pt x="1353" y="2705"/>
                          <a:pt x="1447" y="2725"/>
                          <a:pt x="1528" y="2725"/>
                        </a:cubicBezTo>
                        <a:cubicBezTo>
                          <a:pt x="2328" y="2725"/>
                          <a:pt x="1957" y="728"/>
                          <a:pt x="1460" y="258"/>
                        </a:cubicBezTo>
                        <a:cubicBezTo>
                          <a:pt x="1250" y="70"/>
                          <a:pt x="1041" y="0"/>
                          <a:pt x="850"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30"/>
                  <p:cNvSpPr/>
                  <p:nvPr/>
                </p:nvSpPr>
                <p:spPr>
                  <a:xfrm>
                    <a:off x="5792250" y="2526850"/>
                    <a:ext cx="28050" cy="33550"/>
                  </a:xfrm>
                  <a:custGeom>
                    <a:rect b="b" l="l" r="r" t="t"/>
                    <a:pathLst>
                      <a:path extrusionOk="0" h="1342" w="1122">
                        <a:moveTo>
                          <a:pt x="532" y="1"/>
                        </a:moveTo>
                        <a:cubicBezTo>
                          <a:pt x="433" y="1"/>
                          <a:pt x="191" y="39"/>
                          <a:pt x="119" y="399"/>
                        </a:cubicBezTo>
                        <a:cubicBezTo>
                          <a:pt x="0" y="725"/>
                          <a:pt x="316" y="1342"/>
                          <a:pt x="699" y="1342"/>
                        </a:cubicBezTo>
                        <a:cubicBezTo>
                          <a:pt x="708" y="1342"/>
                          <a:pt x="718" y="1342"/>
                          <a:pt x="727" y="1341"/>
                        </a:cubicBezTo>
                        <a:cubicBezTo>
                          <a:pt x="1091" y="1310"/>
                          <a:pt x="1122" y="824"/>
                          <a:pt x="757" y="581"/>
                        </a:cubicBezTo>
                        <a:cubicBezTo>
                          <a:pt x="666" y="551"/>
                          <a:pt x="605" y="551"/>
                          <a:pt x="575" y="551"/>
                        </a:cubicBezTo>
                        <a:cubicBezTo>
                          <a:pt x="561" y="553"/>
                          <a:pt x="548" y="554"/>
                          <a:pt x="535" y="554"/>
                        </a:cubicBezTo>
                        <a:cubicBezTo>
                          <a:pt x="398" y="554"/>
                          <a:pt x="276" y="416"/>
                          <a:pt x="332" y="277"/>
                        </a:cubicBezTo>
                        <a:cubicBezTo>
                          <a:pt x="332" y="155"/>
                          <a:pt x="392" y="95"/>
                          <a:pt x="575" y="3"/>
                        </a:cubicBezTo>
                        <a:cubicBezTo>
                          <a:pt x="575" y="3"/>
                          <a:pt x="559" y="1"/>
                          <a:pt x="532" y="1"/>
                        </a:cubicBezTo>
                        <a:close/>
                      </a:path>
                    </a:pathLst>
                  </a:custGeom>
                  <a:solidFill>
                    <a:srgbClr val="ED97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30"/>
                  <p:cNvSpPr/>
                  <p:nvPr/>
                </p:nvSpPr>
                <p:spPr>
                  <a:xfrm>
                    <a:off x="5834725" y="3087375"/>
                    <a:ext cx="318425" cy="653125"/>
                  </a:xfrm>
                  <a:custGeom>
                    <a:rect b="b" l="l" r="r" t="t"/>
                    <a:pathLst>
                      <a:path extrusionOk="0" h="26125" w="12737">
                        <a:moveTo>
                          <a:pt x="5821" y="1"/>
                        </a:moveTo>
                        <a:cubicBezTo>
                          <a:pt x="3572" y="1"/>
                          <a:pt x="0" y="3054"/>
                          <a:pt x="0" y="3054"/>
                        </a:cubicBezTo>
                        <a:cubicBezTo>
                          <a:pt x="0" y="3054"/>
                          <a:pt x="851" y="20957"/>
                          <a:pt x="2310" y="25881"/>
                        </a:cubicBezTo>
                        <a:cubicBezTo>
                          <a:pt x="2513" y="26002"/>
                          <a:pt x="2780" y="26052"/>
                          <a:pt x="3099" y="26052"/>
                        </a:cubicBezTo>
                        <a:cubicBezTo>
                          <a:pt x="4629" y="26052"/>
                          <a:pt x="7341" y="24894"/>
                          <a:pt x="9668" y="24894"/>
                        </a:cubicBezTo>
                        <a:cubicBezTo>
                          <a:pt x="10863" y="24894"/>
                          <a:pt x="11956" y="25199"/>
                          <a:pt x="12736" y="26124"/>
                        </a:cubicBezTo>
                        <a:cubicBezTo>
                          <a:pt x="10730" y="20410"/>
                          <a:pt x="8359" y="16337"/>
                          <a:pt x="7599" y="2203"/>
                        </a:cubicBezTo>
                        <a:cubicBezTo>
                          <a:pt x="7517" y="571"/>
                          <a:pt x="6792" y="1"/>
                          <a:pt x="582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30"/>
                  <p:cNvSpPr/>
                  <p:nvPr/>
                </p:nvSpPr>
                <p:spPr>
                  <a:xfrm>
                    <a:off x="5505700" y="2963850"/>
                    <a:ext cx="175550" cy="776650"/>
                  </a:xfrm>
                  <a:custGeom>
                    <a:rect b="b" l="l" r="r" t="t"/>
                    <a:pathLst>
                      <a:path extrusionOk="0" h="31066" w="7022">
                        <a:moveTo>
                          <a:pt x="2675" y="1"/>
                        </a:moveTo>
                        <a:cubicBezTo>
                          <a:pt x="2675" y="1"/>
                          <a:pt x="669" y="17478"/>
                          <a:pt x="0" y="31065"/>
                        </a:cubicBezTo>
                        <a:cubicBezTo>
                          <a:pt x="496" y="30366"/>
                          <a:pt x="1348" y="30133"/>
                          <a:pt x="2262" y="30133"/>
                        </a:cubicBezTo>
                        <a:cubicBezTo>
                          <a:pt x="4090" y="30133"/>
                          <a:pt x="6170" y="31065"/>
                          <a:pt x="6170" y="31065"/>
                        </a:cubicBezTo>
                        <a:cubicBezTo>
                          <a:pt x="6170" y="31065"/>
                          <a:pt x="6930" y="22646"/>
                          <a:pt x="7021" y="17630"/>
                        </a:cubicBezTo>
                        <a:lnTo>
                          <a:pt x="7021" y="11673"/>
                        </a:lnTo>
                        <a:lnTo>
                          <a:pt x="2675"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30"/>
                  <p:cNvSpPr/>
                  <p:nvPr/>
                </p:nvSpPr>
                <p:spPr>
                  <a:xfrm>
                    <a:off x="5572550" y="2783550"/>
                    <a:ext cx="443800" cy="374025"/>
                  </a:xfrm>
                  <a:custGeom>
                    <a:rect b="b" l="l" r="r" t="t"/>
                    <a:pathLst>
                      <a:path extrusionOk="0" h="14961" w="17752">
                        <a:moveTo>
                          <a:pt x="15448" y="1"/>
                        </a:moveTo>
                        <a:cubicBezTo>
                          <a:pt x="14092" y="1"/>
                          <a:pt x="12615" y="1274"/>
                          <a:pt x="11582" y="2502"/>
                        </a:cubicBezTo>
                        <a:cubicBezTo>
                          <a:pt x="10670" y="3657"/>
                          <a:pt x="9667" y="5268"/>
                          <a:pt x="8846" y="6544"/>
                        </a:cubicBezTo>
                        <a:cubicBezTo>
                          <a:pt x="8481" y="7152"/>
                          <a:pt x="8147" y="7669"/>
                          <a:pt x="7782" y="8216"/>
                        </a:cubicBezTo>
                        <a:lnTo>
                          <a:pt x="7448" y="8763"/>
                        </a:lnTo>
                        <a:lnTo>
                          <a:pt x="335" y="6088"/>
                        </a:lnTo>
                        <a:lnTo>
                          <a:pt x="335" y="6088"/>
                        </a:lnTo>
                        <a:cubicBezTo>
                          <a:pt x="335" y="6119"/>
                          <a:pt x="913" y="6271"/>
                          <a:pt x="1065" y="7456"/>
                        </a:cubicBezTo>
                        <a:cubicBezTo>
                          <a:pt x="1095" y="7760"/>
                          <a:pt x="1095" y="8064"/>
                          <a:pt x="1095" y="8398"/>
                        </a:cubicBezTo>
                        <a:lnTo>
                          <a:pt x="578" y="8125"/>
                        </a:lnTo>
                        <a:lnTo>
                          <a:pt x="1" y="8307"/>
                        </a:lnTo>
                        <a:cubicBezTo>
                          <a:pt x="1" y="8307"/>
                          <a:pt x="92" y="10070"/>
                          <a:pt x="335" y="10374"/>
                        </a:cubicBezTo>
                        <a:lnTo>
                          <a:pt x="517" y="10270"/>
                        </a:lnTo>
                        <a:lnTo>
                          <a:pt x="517" y="10270"/>
                        </a:lnTo>
                        <a:cubicBezTo>
                          <a:pt x="466" y="10302"/>
                          <a:pt x="411" y="10349"/>
                          <a:pt x="335" y="10374"/>
                        </a:cubicBezTo>
                        <a:cubicBezTo>
                          <a:pt x="335" y="10374"/>
                          <a:pt x="3952" y="12958"/>
                          <a:pt x="6232" y="14173"/>
                        </a:cubicBezTo>
                        <a:cubicBezTo>
                          <a:pt x="7327" y="14751"/>
                          <a:pt x="8120" y="14960"/>
                          <a:pt x="8761" y="14960"/>
                        </a:cubicBezTo>
                        <a:cubicBezTo>
                          <a:pt x="9436" y="14960"/>
                          <a:pt x="9942" y="14728"/>
                          <a:pt x="10457" y="14447"/>
                        </a:cubicBezTo>
                        <a:cubicBezTo>
                          <a:pt x="11430" y="13870"/>
                          <a:pt x="14560" y="9462"/>
                          <a:pt x="14560" y="9462"/>
                        </a:cubicBezTo>
                        <a:cubicBezTo>
                          <a:pt x="16080" y="7365"/>
                          <a:pt x="17752" y="4508"/>
                          <a:pt x="17661" y="2441"/>
                        </a:cubicBezTo>
                        <a:cubicBezTo>
                          <a:pt x="17661" y="1802"/>
                          <a:pt x="17448" y="1225"/>
                          <a:pt x="17022" y="739"/>
                        </a:cubicBezTo>
                        <a:cubicBezTo>
                          <a:pt x="16544" y="216"/>
                          <a:pt x="16006" y="1"/>
                          <a:pt x="1544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30"/>
                  <p:cNvSpPr/>
                  <p:nvPr/>
                </p:nvSpPr>
                <p:spPr>
                  <a:xfrm>
                    <a:off x="4810375" y="4253400"/>
                    <a:ext cx="326025" cy="225700"/>
                  </a:xfrm>
                  <a:custGeom>
                    <a:rect b="b" l="l" r="r" t="t"/>
                    <a:pathLst>
                      <a:path extrusionOk="0" h="9028" w="13041">
                        <a:moveTo>
                          <a:pt x="1" y="0"/>
                        </a:moveTo>
                        <a:lnTo>
                          <a:pt x="1" y="9028"/>
                        </a:lnTo>
                        <a:lnTo>
                          <a:pt x="13041" y="9028"/>
                        </a:lnTo>
                        <a:lnTo>
                          <a:pt x="1304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30"/>
                  <p:cNvSpPr/>
                  <p:nvPr/>
                </p:nvSpPr>
                <p:spPr>
                  <a:xfrm>
                    <a:off x="4282250" y="4479075"/>
                    <a:ext cx="1151275" cy="50175"/>
                  </a:xfrm>
                  <a:custGeom>
                    <a:rect b="b" l="l" r="r" t="t"/>
                    <a:pathLst>
                      <a:path extrusionOk="0" h="2007" w="46051">
                        <a:moveTo>
                          <a:pt x="1" y="1"/>
                        </a:moveTo>
                        <a:lnTo>
                          <a:pt x="1" y="2007"/>
                        </a:lnTo>
                        <a:lnTo>
                          <a:pt x="46050" y="2007"/>
                        </a:lnTo>
                        <a:lnTo>
                          <a:pt x="4605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30"/>
                  <p:cNvSpPr/>
                  <p:nvPr/>
                </p:nvSpPr>
                <p:spPr>
                  <a:xfrm>
                    <a:off x="4319500" y="4530750"/>
                    <a:ext cx="1077550" cy="179350"/>
                  </a:xfrm>
                  <a:custGeom>
                    <a:rect b="b" l="l" r="r" t="t"/>
                    <a:pathLst>
                      <a:path extrusionOk="0" h="7174" w="43102">
                        <a:moveTo>
                          <a:pt x="0" y="1"/>
                        </a:moveTo>
                        <a:lnTo>
                          <a:pt x="0" y="7174"/>
                        </a:lnTo>
                        <a:lnTo>
                          <a:pt x="3040" y="7174"/>
                        </a:lnTo>
                        <a:cubicBezTo>
                          <a:pt x="3040" y="4803"/>
                          <a:pt x="5411" y="2919"/>
                          <a:pt x="8329" y="2919"/>
                        </a:cubicBezTo>
                        <a:lnTo>
                          <a:pt x="34773" y="2919"/>
                        </a:lnTo>
                        <a:cubicBezTo>
                          <a:pt x="37691" y="2919"/>
                          <a:pt x="40062" y="4803"/>
                          <a:pt x="40062" y="7174"/>
                        </a:cubicBezTo>
                        <a:lnTo>
                          <a:pt x="43101" y="7174"/>
                        </a:lnTo>
                        <a:lnTo>
                          <a:pt x="4310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30"/>
                  <p:cNvSpPr/>
                  <p:nvPr/>
                </p:nvSpPr>
                <p:spPr>
                  <a:xfrm>
                    <a:off x="4462350" y="3123425"/>
                    <a:ext cx="1148225" cy="1188500"/>
                  </a:xfrm>
                  <a:custGeom>
                    <a:rect b="b" l="l" r="r" t="t"/>
                    <a:pathLst>
                      <a:path extrusionOk="0" h="47540" w="45929">
                        <a:moveTo>
                          <a:pt x="31521" y="1"/>
                        </a:moveTo>
                        <a:lnTo>
                          <a:pt x="28725" y="5989"/>
                        </a:lnTo>
                        <a:cubicBezTo>
                          <a:pt x="28846" y="6019"/>
                          <a:pt x="28907" y="6050"/>
                          <a:pt x="28998" y="6080"/>
                        </a:cubicBezTo>
                        <a:cubicBezTo>
                          <a:pt x="29971" y="6597"/>
                          <a:pt x="30883" y="7144"/>
                          <a:pt x="31734" y="7752"/>
                        </a:cubicBezTo>
                        <a:cubicBezTo>
                          <a:pt x="36384" y="11187"/>
                          <a:pt x="39272" y="16719"/>
                          <a:pt x="39272" y="22615"/>
                        </a:cubicBezTo>
                        <a:cubicBezTo>
                          <a:pt x="39272" y="32767"/>
                          <a:pt x="31035" y="41005"/>
                          <a:pt x="20883" y="41005"/>
                        </a:cubicBezTo>
                        <a:cubicBezTo>
                          <a:pt x="16293" y="41005"/>
                          <a:pt x="12007" y="39302"/>
                          <a:pt x="8663" y="36324"/>
                        </a:cubicBezTo>
                        <a:cubicBezTo>
                          <a:pt x="7569" y="35321"/>
                          <a:pt x="6536" y="34166"/>
                          <a:pt x="5654" y="32889"/>
                        </a:cubicBezTo>
                        <a:cubicBezTo>
                          <a:pt x="5594" y="32798"/>
                          <a:pt x="5533" y="32737"/>
                          <a:pt x="5502" y="32646"/>
                        </a:cubicBezTo>
                        <a:lnTo>
                          <a:pt x="1277" y="35412"/>
                        </a:lnTo>
                        <a:lnTo>
                          <a:pt x="1" y="36263"/>
                        </a:lnTo>
                        <a:cubicBezTo>
                          <a:pt x="122" y="36384"/>
                          <a:pt x="183" y="36536"/>
                          <a:pt x="305" y="36688"/>
                        </a:cubicBezTo>
                        <a:cubicBezTo>
                          <a:pt x="1551" y="38512"/>
                          <a:pt x="3010" y="40093"/>
                          <a:pt x="4621" y="41491"/>
                        </a:cubicBezTo>
                        <a:cubicBezTo>
                          <a:pt x="9119" y="45382"/>
                          <a:pt x="14864" y="47540"/>
                          <a:pt x="20943" y="47540"/>
                        </a:cubicBezTo>
                        <a:cubicBezTo>
                          <a:pt x="34713" y="47540"/>
                          <a:pt x="45929" y="36324"/>
                          <a:pt x="45929" y="22554"/>
                        </a:cubicBezTo>
                        <a:cubicBezTo>
                          <a:pt x="45929" y="14591"/>
                          <a:pt x="42099" y="7144"/>
                          <a:pt x="35746" y="2554"/>
                        </a:cubicBezTo>
                        <a:cubicBezTo>
                          <a:pt x="34409" y="1582"/>
                          <a:pt x="33010" y="730"/>
                          <a:pt x="315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30"/>
                  <p:cNvSpPr/>
                  <p:nvPr/>
                </p:nvSpPr>
                <p:spPr>
                  <a:xfrm>
                    <a:off x="4530750" y="3192575"/>
                    <a:ext cx="1011425" cy="1049450"/>
                  </a:xfrm>
                  <a:custGeom>
                    <a:rect b="b" l="l" r="r" t="t"/>
                    <a:pathLst>
                      <a:path extrusionOk="0" h="41978" w="40457">
                        <a:moveTo>
                          <a:pt x="27873" y="1"/>
                        </a:moveTo>
                        <a:lnTo>
                          <a:pt x="26323" y="3284"/>
                        </a:lnTo>
                        <a:lnTo>
                          <a:pt x="25381" y="5259"/>
                        </a:lnTo>
                        <a:cubicBezTo>
                          <a:pt x="26201" y="5624"/>
                          <a:pt x="27022" y="6110"/>
                          <a:pt x="27721" y="6627"/>
                        </a:cubicBezTo>
                        <a:cubicBezTo>
                          <a:pt x="31977" y="9636"/>
                          <a:pt x="34651" y="14621"/>
                          <a:pt x="34651" y="19940"/>
                        </a:cubicBezTo>
                        <a:cubicBezTo>
                          <a:pt x="34651" y="28907"/>
                          <a:pt x="27356" y="36141"/>
                          <a:pt x="18420" y="36141"/>
                        </a:cubicBezTo>
                        <a:cubicBezTo>
                          <a:pt x="14256" y="36141"/>
                          <a:pt x="10304" y="34591"/>
                          <a:pt x="7326" y="31795"/>
                        </a:cubicBezTo>
                        <a:cubicBezTo>
                          <a:pt x="6414" y="30913"/>
                          <a:pt x="5593" y="29910"/>
                          <a:pt x="4864" y="28816"/>
                        </a:cubicBezTo>
                        <a:lnTo>
                          <a:pt x="2918" y="30062"/>
                        </a:lnTo>
                        <a:lnTo>
                          <a:pt x="0" y="32007"/>
                        </a:lnTo>
                        <a:cubicBezTo>
                          <a:pt x="1095" y="33649"/>
                          <a:pt x="2341" y="35138"/>
                          <a:pt x="3739" y="36384"/>
                        </a:cubicBezTo>
                        <a:cubicBezTo>
                          <a:pt x="7751" y="39941"/>
                          <a:pt x="12919" y="41977"/>
                          <a:pt x="18420" y="41977"/>
                        </a:cubicBezTo>
                        <a:cubicBezTo>
                          <a:pt x="30578" y="41977"/>
                          <a:pt x="40457" y="32099"/>
                          <a:pt x="40457" y="19940"/>
                        </a:cubicBezTo>
                        <a:cubicBezTo>
                          <a:pt x="40457" y="12797"/>
                          <a:pt x="36962" y="6141"/>
                          <a:pt x="31308" y="2037"/>
                        </a:cubicBezTo>
                        <a:cubicBezTo>
                          <a:pt x="30244" y="1278"/>
                          <a:pt x="29089" y="578"/>
                          <a:pt x="2787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30"/>
                  <p:cNvSpPr/>
                  <p:nvPr/>
                </p:nvSpPr>
                <p:spPr>
                  <a:xfrm>
                    <a:off x="4470725" y="3912950"/>
                    <a:ext cx="243950" cy="247000"/>
                  </a:xfrm>
                  <a:custGeom>
                    <a:rect b="b" l="l" r="r" t="t"/>
                    <a:pathLst>
                      <a:path extrusionOk="0" h="9880" w="9758">
                        <a:moveTo>
                          <a:pt x="7295" y="1"/>
                        </a:moveTo>
                        <a:lnTo>
                          <a:pt x="5350" y="1247"/>
                        </a:lnTo>
                        <a:cubicBezTo>
                          <a:pt x="5289" y="1186"/>
                          <a:pt x="5259" y="1095"/>
                          <a:pt x="5198" y="1034"/>
                        </a:cubicBezTo>
                        <a:lnTo>
                          <a:pt x="1003" y="3800"/>
                        </a:lnTo>
                        <a:lnTo>
                          <a:pt x="0" y="5047"/>
                        </a:lnTo>
                        <a:cubicBezTo>
                          <a:pt x="1246" y="6870"/>
                          <a:pt x="2705" y="8481"/>
                          <a:pt x="4347" y="9880"/>
                        </a:cubicBezTo>
                        <a:lnTo>
                          <a:pt x="6201" y="7478"/>
                        </a:lnTo>
                        <a:lnTo>
                          <a:pt x="8389" y="4682"/>
                        </a:lnTo>
                        <a:lnTo>
                          <a:pt x="9514" y="3284"/>
                        </a:lnTo>
                        <a:lnTo>
                          <a:pt x="9757" y="2919"/>
                        </a:lnTo>
                        <a:cubicBezTo>
                          <a:pt x="8815" y="2068"/>
                          <a:pt x="8025" y="1065"/>
                          <a:pt x="729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30"/>
                  <p:cNvSpPr/>
                  <p:nvPr/>
                </p:nvSpPr>
                <p:spPr>
                  <a:xfrm>
                    <a:off x="5166025" y="3122675"/>
                    <a:ext cx="193025" cy="235600"/>
                  </a:xfrm>
                  <a:custGeom>
                    <a:rect b="b" l="l" r="r" t="t"/>
                    <a:pathLst>
                      <a:path extrusionOk="0" h="9424" w="7721">
                        <a:moveTo>
                          <a:pt x="3496" y="1"/>
                        </a:moveTo>
                        <a:lnTo>
                          <a:pt x="669" y="5958"/>
                        </a:lnTo>
                        <a:cubicBezTo>
                          <a:pt x="790" y="6019"/>
                          <a:pt x="882" y="6049"/>
                          <a:pt x="942" y="6080"/>
                        </a:cubicBezTo>
                        <a:lnTo>
                          <a:pt x="0" y="8055"/>
                        </a:lnTo>
                        <a:cubicBezTo>
                          <a:pt x="851" y="8451"/>
                          <a:pt x="1642" y="8906"/>
                          <a:pt x="2371" y="9423"/>
                        </a:cubicBezTo>
                        <a:lnTo>
                          <a:pt x="3678" y="7721"/>
                        </a:lnTo>
                        <a:lnTo>
                          <a:pt x="5927" y="4833"/>
                        </a:lnTo>
                        <a:lnTo>
                          <a:pt x="7721" y="2523"/>
                        </a:lnTo>
                        <a:cubicBezTo>
                          <a:pt x="6383" y="1551"/>
                          <a:pt x="4985" y="700"/>
                          <a:pt x="3496" y="1"/>
                        </a:cubicBezTo>
                        <a:close/>
                      </a:path>
                    </a:pathLst>
                  </a:custGeom>
                  <a:solidFill>
                    <a:srgbClr val="E2E2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30"/>
                  <p:cNvSpPr/>
                  <p:nvPr/>
                </p:nvSpPr>
                <p:spPr>
                  <a:xfrm>
                    <a:off x="4397000" y="3814175"/>
                    <a:ext cx="342750" cy="376175"/>
                  </a:xfrm>
                  <a:custGeom>
                    <a:rect b="b" l="l" r="r" t="t"/>
                    <a:pathLst>
                      <a:path extrusionOk="0" h="15047" w="13710">
                        <a:moveTo>
                          <a:pt x="8694" y="1"/>
                        </a:moveTo>
                        <a:lnTo>
                          <a:pt x="8147" y="700"/>
                        </a:lnTo>
                        <a:lnTo>
                          <a:pt x="6749" y="2463"/>
                        </a:lnTo>
                        <a:lnTo>
                          <a:pt x="1" y="11125"/>
                        </a:lnTo>
                        <a:lnTo>
                          <a:pt x="5016" y="15046"/>
                        </a:lnTo>
                        <a:lnTo>
                          <a:pt x="11764" y="6384"/>
                        </a:lnTo>
                        <a:lnTo>
                          <a:pt x="13162" y="4590"/>
                        </a:lnTo>
                        <a:lnTo>
                          <a:pt x="13709" y="3922"/>
                        </a:lnTo>
                        <a:lnTo>
                          <a:pt x="869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30"/>
                  <p:cNvSpPr/>
                  <p:nvPr/>
                </p:nvSpPr>
                <p:spPr>
                  <a:xfrm>
                    <a:off x="5248850" y="2705500"/>
                    <a:ext cx="326775" cy="367800"/>
                  </a:xfrm>
                  <a:custGeom>
                    <a:rect b="b" l="l" r="r" t="t"/>
                    <a:pathLst>
                      <a:path extrusionOk="0" h="14712" w="13071">
                        <a:moveTo>
                          <a:pt x="9028" y="0"/>
                        </a:moveTo>
                        <a:lnTo>
                          <a:pt x="8815" y="304"/>
                        </a:lnTo>
                        <a:lnTo>
                          <a:pt x="426" y="11064"/>
                        </a:lnTo>
                        <a:lnTo>
                          <a:pt x="0" y="11611"/>
                        </a:lnTo>
                        <a:lnTo>
                          <a:pt x="4013" y="14712"/>
                        </a:lnTo>
                        <a:lnTo>
                          <a:pt x="12827" y="3435"/>
                        </a:lnTo>
                        <a:lnTo>
                          <a:pt x="13070" y="3131"/>
                        </a:lnTo>
                        <a:lnTo>
                          <a:pt x="10335" y="1003"/>
                        </a:lnTo>
                        <a:lnTo>
                          <a:pt x="902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30"/>
                  <p:cNvSpPr/>
                  <p:nvPr/>
                </p:nvSpPr>
                <p:spPr>
                  <a:xfrm>
                    <a:off x="5469225" y="2705500"/>
                    <a:ext cx="106400" cy="85900"/>
                  </a:xfrm>
                  <a:custGeom>
                    <a:rect b="b" l="l" r="r" t="t"/>
                    <a:pathLst>
                      <a:path extrusionOk="0" h="3436" w="4256">
                        <a:moveTo>
                          <a:pt x="213" y="0"/>
                        </a:moveTo>
                        <a:lnTo>
                          <a:pt x="0" y="304"/>
                        </a:lnTo>
                        <a:lnTo>
                          <a:pt x="4012" y="3435"/>
                        </a:lnTo>
                        <a:lnTo>
                          <a:pt x="4255" y="3131"/>
                        </a:lnTo>
                        <a:lnTo>
                          <a:pt x="1520" y="1003"/>
                        </a:lnTo>
                        <a:lnTo>
                          <a:pt x="213" y="0"/>
                        </a:lnTo>
                        <a:close/>
                      </a:path>
                    </a:pathLst>
                  </a:custGeom>
                  <a:solidFill>
                    <a:srgbClr val="E2E2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30"/>
                  <p:cNvSpPr/>
                  <p:nvPr/>
                </p:nvSpPr>
                <p:spPr>
                  <a:xfrm>
                    <a:off x="4881825" y="2941050"/>
                    <a:ext cx="528150" cy="581350"/>
                  </a:xfrm>
                  <a:custGeom>
                    <a:rect b="b" l="l" r="r" t="t"/>
                    <a:pathLst>
                      <a:path extrusionOk="0" h="23254" w="21126">
                        <a:moveTo>
                          <a:pt x="14661" y="1"/>
                        </a:moveTo>
                        <a:cubicBezTo>
                          <a:pt x="14024" y="1"/>
                          <a:pt x="13391" y="285"/>
                          <a:pt x="12979" y="822"/>
                        </a:cubicBezTo>
                        <a:lnTo>
                          <a:pt x="213" y="17175"/>
                        </a:lnTo>
                        <a:lnTo>
                          <a:pt x="0" y="17448"/>
                        </a:lnTo>
                        <a:lnTo>
                          <a:pt x="7447" y="23254"/>
                        </a:lnTo>
                        <a:lnTo>
                          <a:pt x="20426" y="6658"/>
                        </a:lnTo>
                        <a:cubicBezTo>
                          <a:pt x="21125" y="5746"/>
                          <a:pt x="20973" y="4408"/>
                          <a:pt x="20092" y="3709"/>
                        </a:cubicBezTo>
                        <a:lnTo>
                          <a:pt x="17873" y="1946"/>
                        </a:lnTo>
                        <a:lnTo>
                          <a:pt x="15927" y="427"/>
                        </a:lnTo>
                        <a:cubicBezTo>
                          <a:pt x="15553" y="139"/>
                          <a:pt x="15106" y="1"/>
                          <a:pt x="1466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30"/>
                  <p:cNvSpPr/>
                  <p:nvPr/>
                </p:nvSpPr>
                <p:spPr>
                  <a:xfrm>
                    <a:off x="4887125" y="2941350"/>
                    <a:ext cx="376950" cy="451100"/>
                  </a:xfrm>
                  <a:custGeom>
                    <a:rect b="b" l="l" r="r" t="t"/>
                    <a:pathLst>
                      <a:path extrusionOk="0" h="18044" w="15078">
                        <a:moveTo>
                          <a:pt x="14412" y="1"/>
                        </a:moveTo>
                        <a:cubicBezTo>
                          <a:pt x="13794" y="1"/>
                          <a:pt x="13167" y="268"/>
                          <a:pt x="12767" y="779"/>
                        </a:cubicBezTo>
                        <a:lnTo>
                          <a:pt x="1" y="17163"/>
                        </a:lnTo>
                        <a:lnTo>
                          <a:pt x="1095" y="18044"/>
                        </a:lnTo>
                        <a:lnTo>
                          <a:pt x="15077" y="111"/>
                        </a:lnTo>
                        <a:cubicBezTo>
                          <a:pt x="14865" y="37"/>
                          <a:pt x="14639" y="1"/>
                          <a:pt x="1441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30"/>
                  <p:cNvSpPr/>
                  <p:nvPr/>
                </p:nvSpPr>
                <p:spPr>
                  <a:xfrm>
                    <a:off x="4868150" y="3364325"/>
                    <a:ext cx="214300" cy="171750"/>
                  </a:xfrm>
                  <a:custGeom>
                    <a:rect b="b" l="l" r="r" t="t"/>
                    <a:pathLst>
                      <a:path extrusionOk="0" h="6870" w="8572">
                        <a:moveTo>
                          <a:pt x="699" y="0"/>
                        </a:moveTo>
                        <a:cubicBezTo>
                          <a:pt x="517" y="0"/>
                          <a:pt x="334" y="61"/>
                          <a:pt x="213" y="213"/>
                        </a:cubicBezTo>
                        <a:cubicBezTo>
                          <a:pt x="0" y="517"/>
                          <a:pt x="61" y="912"/>
                          <a:pt x="334" y="1125"/>
                        </a:cubicBezTo>
                        <a:lnTo>
                          <a:pt x="7508" y="6718"/>
                        </a:lnTo>
                        <a:cubicBezTo>
                          <a:pt x="7629" y="6839"/>
                          <a:pt x="7751" y="6870"/>
                          <a:pt x="7903" y="6870"/>
                        </a:cubicBezTo>
                        <a:cubicBezTo>
                          <a:pt x="8085" y="6870"/>
                          <a:pt x="8268" y="6779"/>
                          <a:pt x="8389" y="6627"/>
                        </a:cubicBezTo>
                        <a:cubicBezTo>
                          <a:pt x="8572" y="6323"/>
                          <a:pt x="8541" y="5958"/>
                          <a:pt x="8268" y="5776"/>
                        </a:cubicBezTo>
                        <a:lnTo>
                          <a:pt x="1094" y="152"/>
                        </a:lnTo>
                        <a:cubicBezTo>
                          <a:pt x="973" y="31"/>
                          <a:pt x="851" y="0"/>
                          <a:pt x="69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30"/>
                  <p:cNvSpPr/>
                  <p:nvPr/>
                </p:nvSpPr>
                <p:spPr>
                  <a:xfrm>
                    <a:off x="4478325" y="3814175"/>
                    <a:ext cx="261425" cy="376175"/>
                  </a:xfrm>
                  <a:custGeom>
                    <a:rect b="b" l="l" r="r" t="t"/>
                    <a:pathLst>
                      <a:path extrusionOk="0" h="15047" w="10457">
                        <a:moveTo>
                          <a:pt x="5441" y="1"/>
                        </a:moveTo>
                        <a:lnTo>
                          <a:pt x="4894" y="700"/>
                        </a:lnTo>
                        <a:lnTo>
                          <a:pt x="3496" y="2463"/>
                        </a:lnTo>
                        <a:lnTo>
                          <a:pt x="6717" y="5016"/>
                        </a:lnTo>
                        <a:lnTo>
                          <a:pt x="5654" y="6384"/>
                        </a:lnTo>
                        <a:lnTo>
                          <a:pt x="0" y="13648"/>
                        </a:lnTo>
                        <a:lnTo>
                          <a:pt x="1763" y="15046"/>
                        </a:lnTo>
                        <a:lnTo>
                          <a:pt x="8511" y="6384"/>
                        </a:lnTo>
                        <a:lnTo>
                          <a:pt x="9909" y="4590"/>
                        </a:lnTo>
                        <a:lnTo>
                          <a:pt x="10456" y="3922"/>
                        </a:lnTo>
                        <a:lnTo>
                          <a:pt x="544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30"/>
                  <p:cNvSpPr/>
                  <p:nvPr/>
                </p:nvSpPr>
                <p:spPr>
                  <a:xfrm>
                    <a:off x="5091550" y="3078650"/>
                    <a:ext cx="196825" cy="176550"/>
                  </a:xfrm>
                  <a:custGeom>
                    <a:rect b="b" l="l" r="r" t="t"/>
                    <a:pathLst>
                      <a:path extrusionOk="0" h="7062" w="7873">
                        <a:moveTo>
                          <a:pt x="3943" y="0"/>
                        </a:moveTo>
                        <a:cubicBezTo>
                          <a:pt x="2966" y="0"/>
                          <a:pt x="1995" y="398"/>
                          <a:pt x="1307" y="1184"/>
                        </a:cubicBezTo>
                        <a:cubicBezTo>
                          <a:pt x="0" y="2643"/>
                          <a:pt x="152" y="4892"/>
                          <a:pt x="1611" y="6169"/>
                        </a:cubicBezTo>
                        <a:cubicBezTo>
                          <a:pt x="2281" y="6769"/>
                          <a:pt x="3110" y="7061"/>
                          <a:pt x="3938" y="7061"/>
                        </a:cubicBezTo>
                        <a:cubicBezTo>
                          <a:pt x="4915" y="7061"/>
                          <a:pt x="5889" y="6654"/>
                          <a:pt x="6596" y="5865"/>
                        </a:cubicBezTo>
                        <a:cubicBezTo>
                          <a:pt x="7873" y="4406"/>
                          <a:pt x="7751" y="2187"/>
                          <a:pt x="6292" y="880"/>
                        </a:cubicBezTo>
                        <a:cubicBezTo>
                          <a:pt x="5619" y="291"/>
                          <a:pt x="4779" y="0"/>
                          <a:pt x="3943"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30"/>
                  <p:cNvSpPr/>
                  <p:nvPr/>
                </p:nvSpPr>
                <p:spPr>
                  <a:xfrm>
                    <a:off x="5131050" y="3108250"/>
                    <a:ext cx="117825" cy="117800"/>
                  </a:xfrm>
                  <a:custGeom>
                    <a:rect b="b" l="l" r="r" t="t"/>
                    <a:pathLst>
                      <a:path extrusionOk="0" h="4712" w="4713">
                        <a:moveTo>
                          <a:pt x="2341" y="0"/>
                        </a:moveTo>
                        <a:cubicBezTo>
                          <a:pt x="1065" y="0"/>
                          <a:pt x="1" y="1064"/>
                          <a:pt x="1" y="2371"/>
                        </a:cubicBezTo>
                        <a:cubicBezTo>
                          <a:pt x="1" y="3648"/>
                          <a:pt x="1065" y="4711"/>
                          <a:pt x="2341" y="4711"/>
                        </a:cubicBezTo>
                        <a:cubicBezTo>
                          <a:pt x="3648" y="4711"/>
                          <a:pt x="4712" y="3648"/>
                          <a:pt x="4712" y="2371"/>
                        </a:cubicBezTo>
                        <a:cubicBezTo>
                          <a:pt x="4712" y="1064"/>
                          <a:pt x="3679" y="61"/>
                          <a:pt x="234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30"/>
                  <p:cNvSpPr/>
                  <p:nvPr/>
                </p:nvSpPr>
                <p:spPr>
                  <a:xfrm>
                    <a:off x="4330900" y="4432725"/>
                    <a:ext cx="89675" cy="46375"/>
                  </a:xfrm>
                  <a:custGeom>
                    <a:rect b="b" l="l" r="r" t="t"/>
                    <a:pathLst>
                      <a:path extrusionOk="0" h="1855" w="3587">
                        <a:moveTo>
                          <a:pt x="0" y="1"/>
                        </a:moveTo>
                        <a:lnTo>
                          <a:pt x="0" y="1855"/>
                        </a:lnTo>
                        <a:lnTo>
                          <a:pt x="3587" y="1855"/>
                        </a:lnTo>
                        <a:lnTo>
                          <a:pt x="358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30"/>
                  <p:cNvSpPr/>
                  <p:nvPr/>
                </p:nvSpPr>
                <p:spPr>
                  <a:xfrm>
                    <a:off x="4496550" y="3723000"/>
                    <a:ext cx="372375" cy="293325"/>
                  </a:xfrm>
                  <a:custGeom>
                    <a:rect b="b" l="l" r="r" t="t"/>
                    <a:pathLst>
                      <a:path extrusionOk="0" h="11733" w="14895">
                        <a:moveTo>
                          <a:pt x="882" y="0"/>
                        </a:moveTo>
                        <a:cubicBezTo>
                          <a:pt x="578" y="0"/>
                          <a:pt x="213" y="122"/>
                          <a:pt x="1" y="426"/>
                        </a:cubicBezTo>
                        <a:lnTo>
                          <a:pt x="14499" y="11733"/>
                        </a:lnTo>
                        <a:cubicBezTo>
                          <a:pt x="14894" y="11246"/>
                          <a:pt x="14773" y="10517"/>
                          <a:pt x="14317" y="10183"/>
                        </a:cubicBezTo>
                        <a:lnTo>
                          <a:pt x="1551" y="243"/>
                        </a:lnTo>
                        <a:cubicBezTo>
                          <a:pt x="1368" y="91"/>
                          <a:pt x="1095" y="0"/>
                          <a:pt x="88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30"/>
                  <p:cNvSpPr/>
                  <p:nvPr/>
                </p:nvSpPr>
                <p:spPr>
                  <a:xfrm>
                    <a:off x="4873450" y="3365075"/>
                    <a:ext cx="209000" cy="164925"/>
                  </a:xfrm>
                  <a:custGeom>
                    <a:rect b="b" l="l" r="r" t="t"/>
                    <a:pathLst>
                      <a:path extrusionOk="0" h="6597" w="8360">
                        <a:moveTo>
                          <a:pt x="487" y="1"/>
                        </a:moveTo>
                        <a:cubicBezTo>
                          <a:pt x="305" y="1"/>
                          <a:pt x="122" y="62"/>
                          <a:pt x="1" y="214"/>
                        </a:cubicBezTo>
                        <a:lnTo>
                          <a:pt x="8177" y="6597"/>
                        </a:lnTo>
                        <a:cubicBezTo>
                          <a:pt x="8360" y="6293"/>
                          <a:pt x="8329" y="5928"/>
                          <a:pt x="8056" y="5776"/>
                        </a:cubicBezTo>
                        <a:lnTo>
                          <a:pt x="882" y="153"/>
                        </a:lnTo>
                        <a:cubicBezTo>
                          <a:pt x="761" y="31"/>
                          <a:pt x="639" y="1"/>
                          <a:pt x="48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30"/>
                  <p:cNvSpPr/>
                  <p:nvPr/>
                </p:nvSpPr>
                <p:spPr>
                  <a:xfrm>
                    <a:off x="5459827" y="2688567"/>
                    <a:ext cx="142125" cy="110950"/>
                  </a:xfrm>
                  <a:custGeom>
                    <a:rect b="b" l="l" r="r" t="t"/>
                    <a:pathLst>
                      <a:path extrusionOk="0" h="4438" w="5685">
                        <a:moveTo>
                          <a:pt x="487" y="0"/>
                        </a:moveTo>
                        <a:cubicBezTo>
                          <a:pt x="305" y="0"/>
                          <a:pt x="122" y="91"/>
                          <a:pt x="1" y="243"/>
                        </a:cubicBezTo>
                        <a:lnTo>
                          <a:pt x="122" y="304"/>
                        </a:lnTo>
                        <a:lnTo>
                          <a:pt x="5442" y="4438"/>
                        </a:lnTo>
                        <a:cubicBezTo>
                          <a:pt x="5685" y="4195"/>
                          <a:pt x="5594" y="3769"/>
                          <a:pt x="5320" y="3617"/>
                        </a:cubicBezTo>
                        <a:lnTo>
                          <a:pt x="882" y="152"/>
                        </a:lnTo>
                        <a:cubicBezTo>
                          <a:pt x="761" y="31"/>
                          <a:pt x="639" y="0"/>
                          <a:pt x="48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30"/>
                  <p:cNvSpPr/>
                  <p:nvPr/>
                </p:nvSpPr>
                <p:spPr>
                  <a:xfrm>
                    <a:off x="5416025" y="2774525"/>
                    <a:ext cx="113250" cy="146800"/>
                  </a:xfrm>
                  <a:custGeom>
                    <a:rect b="b" l="l" r="r" t="t"/>
                    <a:pathLst>
                      <a:path extrusionOk="0" h="5872" w="4530">
                        <a:moveTo>
                          <a:pt x="456" y="0"/>
                        </a:moveTo>
                        <a:cubicBezTo>
                          <a:pt x="416" y="0"/>
                          <a:pt x="375" y="11"/>
                          <a:pt x="335" y="36"/>
                        </a:cubicBezTo>
                        <a:cubicBezTo>
                          <a:pt x="183" y="97"/>
                          <a:pt x="0" y="1951"/>
                          <a:pt x="0" y="1951"/>
                        </a:cubicBezTo>
                        <a:cubicBezTo>
                          <a:pt x="0" y="1951"/>
                          <a:pt x="304" y="3015"/>
                          <a:pt x="426" y="3227"/>
                        </a:cubicBezTo>
                        <a:cubicBezTo>
                          <a:pt x="578" y="3410"/>
                          <a:pt x="1854" y="4990"/>
                          <a:pt x="1854" y="4990"/>
                        </a:cubicBezTo>
                        <a:lnTo>
                          <a:pt x="2949" y="5872"/>
                        </a:lnTo>
                        <a:lnTo>
                          <a:pt x="4529" y="4474"/>
                        </a:lnTo>
                        <a:cubicBezTo>
                          <a:pt x="4529" y="4474"/>
                          <a:pt x="4043" y="4230"/>
                          <a:pt x="3800" y="3835"/>
                        </a:cubicBezTo>
                        <a:cubicBezTo>
                          <a:pt x="3648" y="3562"/>
                          <a:pt x="3648" y="2467"/>
                          <a:pt x="3678" y="2194"/>
                        </a:cubicBezTo>
                        <a:cubicBezTo>
                          <a:pt x="3709" y="1920"/>
                          <a:pt x="3374" y="583"/>
                          <a:pt x="3374" y="583"/>
                        </a:cubicBezTo>
                        <a:cubicBezTo>
                          <a:pt x="3374" y="583"/>
                          <a:pt x="3349" y="577"/>
                          <a:pt x="3311" y="577"/>
                        </a:cubicBezTo>
                        <a:cubicBezTo>
                          <a:pt x="3203" y="577"/>
                          <a:pt x="2986" y="627"/>
                          <a:pt x="2918" y="1008"/>
                        </a:cubicBezTo>
                        <a:cubicBezTo>
                          <a:pt x="2888" y="1556"/>
                          <a:pt x="2918" y="2072"/>
                          <a:pt x="2888" y="2346"/>
                        </a:cubicBezTo>
                        <a:cubicBezTo>
                          <a:pt x="2858" y="2559"/>
                          <a:pt x="2614" y="2832"/>
                          <a:pt x="2462" y="2863"/>
                        </a:cubicBezTo>
                        <a:cubicBezTo>
                          <a:pt x="2326" y="2905"/>
                          <a:pt x="2203" y="2922"/>
                          <a:pt x="2092" y="2922"/>
                        </a:cubicBezTo>
                        <a:cubicBezTo>
                          <a:pt x="1808" y="2922"/>
                          <a:pt x="1595" y="2815"/>
                          <a:pt x="1399" y="2771"/>
                        </a:cubicBezTo>
                        <a:cubicBezTo>
                          <a:pt x="1125" y="2680"/>
                          <a:pt x="821" y="2103"/>
                          <a:pt x="760" y="1890"/>
                        </a:cubicBezTo>
                        <a:cubicBezTo>
                          <a:pt x="669" y="1647"/>
                          <a:pt x="760" y="401"/>
                          <a:pt x="730" y="218"/>
                        </a:cubicBezTo>
                        <a:cubicBezTo>
                          <a:pt x="663" y="85"/>
                          <a:pt x="564" y="0"/>
                          <a:pt x="456"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30"/>
                  <p:cNvSpPr/>
                  <p:nvPr/>
                </p:nvSpPr>
                <p:spPr>
                  <a:xfrm>
                    <a:off x="5477575" y="2875650"/>
                    <a:ext cx="256875" cy="213625"/>
                  </a:xfrm>
                  <a:custGeom>
                    <a:rect b="b" l="l" r="r" t="t"/>
                    <a:pathLst>
                      <a:path extrusionOk="0" h="8545" w="10275">
                        <a:moveTo>
                          <a:pt x="1112" y="1"/>
                        </a:moveTo>
                        <a:cubicBezTo>
                          <a:pt x="1001" y="1"/>
                          <a:pt x="699" y="39"/>
                          <a:pt x="456" y="429"/>
                        </a:cubicBezTo>
                        <a:cubicBezTo>
                          <a:pt x="0" y="1219"/>
                          <a:pt x="122" y="1462"/>
                          <a:pt x="122" y="1462"/>
                        </a:cubicBezTo>
                        <a:cubicBezTo>
                          <a:pt x="122" y="1462"/>
                          <a:pt x="1186" y="2313"/>
                          <a:pt x="2310" y="3316"/>
                        </a:cubicBezTo>
                        <a:cubicBezTo>
                          <a:pt x="3952" y="4714"/>
                          <a:pt x="6414" y="6812"/>
                          <a:pt x="8785" y="8544"/>
                        </a:cubicBezTo>
                        <a:lnTo>
                          <a:pt x="10274" y="4228"/>
                        </a:lnTo>
                        <a:cubicBezTo>
                          <a:pt x="9940" y="4076"/>
                          <a:pt x="9575" y="3863"/>
                          <a:pt x="9149" y="3650"/>
                        </a:cubicBezTo>
                        <a:cubicBezTo>
                          <a:pt x="5472" y="1948"/>
                          <a:pt x="1155" y="3"/>
                          <a:pt x="1155" y="3"/>
                        </a:cubicBezTo>
                        <a:cubicBezTo>
                          <a:pt x="1155" y="3"/>
                          <a:pt x="1140" y="1"/>
                          <a:pt x="1112"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30"/>
                  <p:cNvSpPr/>
                  <p:nvPr/>
                </p:nvSpPr>
                <p:spPr>
                  <a:xfrm>
                    <a:off x="5577875" y="2775050"/>
                    <a:ext cx="443050" cy="365350"/>
                  </a:xfrm>
                  <a:custGeom>
                    <a:rect b="b" l="l" r="r" t="t"/>
                    <a:pathLst>
                      <a:path extrusionOk="0" h="14614" w="17722">
                        <a:moveTo>
                          <a:pt x="244" y="5364"/>
                        </a:moveTo>
                        <a:lnTo>
                          <a:pt x="259" y="5371"/>
                        </a:lnTo>
                        <a:lnTo>
                          <a:pt x="259" y="5371"/>
                        </a:lnTo>
                        <a:cubicBezTo>
                          <a:pt x="249" y="5366"/>
                          <a:pt x="244" y="5364"/>
                          <a:pt x="244" y="5364"/>
                        </a:cubicBezTo>
                        <a:close/>
                        <a:moveTo>
                          <a:pt x="15482" y="0"/>
                        </a:moveTo>
                        <a:cubicBezTo>
                          <a:pt x="14151" y="0"/>
                          <a:pt x="12663" y="1178"/>
                          <a:pt x="11612" y="2355"/>
                        </a:cubicBezTo>
                        <a:cubicBezTo>
                          <a:pt x="10639" y="3449"/>
                          <a:pt x="9575" y="5030"/>
                          <a:pt x="8724" y="6246"/>
                        </a:cubicBezTo>
                        <a:cubicBezTo>
                          <a:pt x="8299" y="6854"/>
                          <a:pt x="7903" y="7371"/>
                          <a:pt x="7569" y="7857"/>
                        </a:cubicBezTo>
                        <a:cubicBezTo>
                          <a:pt x="7417" y="8070"/>
                          <a:pt x="7296" y="8222"/>
                          <a:pt x="7204" y="8404"/>
                        </a:cubicBezTo>
                        <a:lnTo>
                          <a:pt x="259" y="5371"/>
                        </a:lnTo>
                        <a:lnTo>
                          <a:pt x="259" y="5371"/>
                        </a:lnTo>
                        <a:cubicBezTo>
                          <a:pt x="347" y="5413"/>
                          <a:pt x="773" y="5673"/>
                          <a:pt x="882" y="6763"/>
                        </a:cubicBezTo>
                        <a:cubicBezTo>
                          <a:pt x="973" y="7826"/>
                          <a:pt x="609" y="9498"/>
                          <a:pt x="1" y="9650"/>
                        </a:cubicBezTo>
                        <a:cubicBezTo>
                          <a:pt x="1" y="9650"/>
                          <a:pt x="3527" y="12416"/>
                          <a:pt x="5715" y="13723"/>
                        </a:cubicBezTo>
                        <a:cubicBezTo>
                          <a:pt x="6863" y="14384"/>
                          <a:pt x="7678" y="14613"/>
                          <a:pt x="8340" y="14613"/>
                        </a:cubicBezTo>
                        <a:cubicBezTo>
                          <a:pt x="8957" y="14613"/>
                          <a:pt x="9441" y="14414"/>
                          <a:pt x="9940" y="14179"/>
                        </a:cubicBezTo>
                        <a:cubicBezTo>
                          <a:pt x="10943" y="13632"/>
                          <a:pt x="14256" y="9377"/>
                          <a:pt x="14256" y="9377"/>
                        </a:cubicBezTo>
                        <a:cubicBezTo>
                          <a:pt x="15898" y="7371"/>
                          <a:pt x="17721" y="4605"/>
                          <a:pt x="17721" y="2507"/>
                        </a:cubicBezTo>
                        <a:cubicBezTo>
                          <a:pt x="17721" y="1869"/>
                          <a:pt x="17539" y="1261"/>
                          <a:pt x="17113" y="805"/>
                        </a:cubicBezTo>
                        <a:cubicBezTo>
                          <a:pt x="16636" y="234"/>
                          <a:pt x="16074" y="0"/>
                          <a:pt x="1548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30"/>
                  <p:cNvSpPr/>
                  <p:nvPr/>
                </p:nvSpPr>
                <p:spPr>
                  <a:xfrm>
                    <a:off x="5758725" y="2970700"/>
                    <a:ext cx="41825" cy="37250"/>
                  </a:xfrm>
                  <a:custGeom>
                    <a:rect b="b" l="l" r="r" t="t"/>
                    <a:pathLst>
                      <a:path extrusionOk="0" h="1490" w="1673">
                        <a:moveTo>
                          <a:pt x="396" y="0"/>
                        </a:moveTo>
                        <a:cubicBezTo>
                          <a:pt x="244" y="183"/>
                          <a:pt x="122" y="335"/>
                          <a:pt x="1" y="548"/>
                        </a:cubicBezTo>
                        <a:cubicBezTo>
                          <a:pt x="1" y="548"/>
                          <a:pt x="999" y="1062"/>
                          <a:pt x="1668" y="1487"/>
                        </a:cubicBezTo>
                        <a:lnTo>
                          <a:pt x="1668" y="1487"/>
                        </a:lnTo>
                        <a:cubicBezTo>
                          <a:pt x="1588" y="1428"/>
                          <a:pt x="1021" y="685"/>
                          <a:pt x="396" y="0"/>
                        </a:cubicBezTo>
                        <a:close/>
                        <a:moveTo>
                          <a:pt x="1668" y="1487"/>
                        </a:moveTo>
                        <a:cubicBezTo>
                          <a:pt x="1670" y="1488"/>
                          <a:pt x="1671" y="1489"/>
                          <a:pt x="1673" y="1490"/>
                        </a:cubicBezTo>
                        <a:cubicBezTo>
                          <a:pt x="1671" y="1489"/>
                          <a:pt x="1670" y="1488"/>
                          <a:pt x="1668" y="1487"/>
                        </a:cubicBezTo>
                        <a:close/>
                      </a:path>
                    </a:pathLst>
                  </a:custGeom>
                  <a:solidFill>
                    <a:srgbClr val="C4CCC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30"/>
                  <p:cNvSpPr/>
                  <p:nvPr/>
                </p:nvSpPr>
                <p:spPr>
                  <a:xfrm>
                    <a:off x="5526975" y="3007175"/>
                    <a:ext cx="41050" cy="224950"/>
                  </a:xfrm>
                  <a:custGeom>
                    <a:rect b="b" l="l" r="r" t="t"/>
                    <a:pathLst>
                      <a:path extrusionOk="0" h="8998" w="1642">
                        <a:moveTo>
                          <a:pt x="1641" y="0"/>
                        </a:moveTo>
                        <a:lnTo>
                          <a:pt x="0" y="8998"/>
                        </a:lnTo>
                        <a:lnTo>
                          <a:pt x="0" y="8998"/>
                        </a:lnTo>
                        <a:lnTo>
                          <a:pt x="851" y="8450"/>
                        </a:lnTo>
                        <a:lnTo>
                          <a:pt x="1641" y="0"/>
                        </a:lnTo>
                        <a:close/>
                      </a:path>
                    </a:pathLst>
                  </a:custGeom>
                  <a:solidFill>
                    <a:srgbClr val="E2E2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30"/>
                  <p:cNvSpPr/>
                  <p:nvPr/>
                </p:nvSpPr>
                <p:spPr>
                  <a:xfrm>
                    <a:off x="5635625" y="2557325"/>
                    <a:ext cx="187725" cy="135125"/>
                  </a:xfrm>
                  <a:custGeom>
                    <a:rect b="b" l="l" r="r" t="t"/>
                    <a:pathLst>
                      <a:path extrusionOk="0" h="5405" w="7509">
                        <a:moveTo>
                          <a:pt x="5776" y="0"/>
                        </a:moveTo>
                        <a:cubicBezTo>
                          <a:pt x="5523" y="608"/>
                          <a:pt x="4574" y="1236"/>
                          <a:pt x="3702" y="1236"/>
                        </a:cubicBezTo>
                        <a:cubicBezTo>
                          <a:pt x="3527" y="1236"/>
                          <a:pt x="3355" y="1211"/>
                          <a:pt x="3192" y="1155"/>
                        </a:cubicBezTo>
                        <a:cubicBezTo>
                          <a:pt x="2881" y="1055"/>
                          <a:pt x="2619" y="1006"/>
                          <a:pt x="2390" y="1006"/>
                        </a:cubicBezTo>
                        <a:cubicBezTo>
                          <a:pt x="1860" y="1006"/>
                          <a:pt x="1508" y="1266"/>
                          <a:pt x="1125" y="1733"/>
                        </a:cubicBezTo>
                        <a:cubicBezTo>
                          <a:pt x="1027" y="1844"/>
                          <a:pt x="919" y="1888"/>
                          <a:pt x="810" y="1888"/>
                        </a:cubicBezTo>
                        <a:cubicBezTo>
                          <a:pt x="413" y="1888"/>
                          <a:pt x="1" y="1307"/>
                          <a:pt x="1" y="1307"/>
                        </a:cubicBezTo>
                        <a:lnTo>
                          <a:pt x="1" y="1307"/>
                        </a:lnTo>
                        <a:cubicBezTo>
                          <a:pt x="575" y="3221"/>
                          <a:pt x="1714" y="5405"/>
                          <a:pt x="3397" y="5405"/>
                        </a:cubicBezTo>
                        <a:cubicBezTo>
                          <a:pt x="3586" y="5405"/>
                          <a:pt x="3781" y="5378"/>
                          <a:pt x="3983" y="5319"/>
                        </a:cubicBezTo>
                        <a:cubicBezTo>
                          <a:pt x="6901" y="4651"/>
                          <a:pt x="7387" y="1885"/>
                          <a:pt x="7508" y="730"/>
                        </a:cubicBezTo>
                        <a:lnTo>
                          <a:pt x="7508" y="730"/>
                        </a:lnTo>
                        <a:cubicBezTo>
                          <a:pt x="7273" y="975"/>
                          <a:pt x="7027" y="1081"/>
                          <a:pt x="6797" y="1081"/>
                        </a:cubicBezTo>
                        <a:cubicBezTo>
                          <a:pt x="6315" y="1081"/>
                          <a:pt x="5899" y="617"/>
                          <a:pt x="577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8" name="Google Shape;1438;p30"/>
                <p:cNvSpPr/>
                <p:nvPr/>
              </p:nvSpPr>
              <p:spPr>
                <a:xfrm>
                  <a:off x="278151" y="4785904"/>
                  <a:ext cx="3981815" cy="21"/>
                </a:xfrm>
                <a:custGeom>
                  <a:rect b="b" l="l" r="r" t="t"/>
                  <a:pathLst>
                    <a:path extrusionOk="0" fill="none" h="1" w="189791">
                      <a:moveTo>
                        <a:pt x="0" y="1"/>
                      </a:moveTo>
                      <a:lnTo>
                        <a:pt x="189791" y="1"/>
                      </a:lnTo>
                    </a:path>
                  </a:pathLst>
                </a:custGeom>
                <a:noFill/>
                <a:ln cap="rnd" cmpd="sng" w="9875">
                  <a:solidFill>
                    <a:srgbClr val="383C8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30"/>
                <p:cNvSpPr/>
                <p:nvPr/>
              </p:nvSpPr>
              <p:spPr>
                <a:xfrm>
                  <a:off x="2834600" y="2461450"/>
                  <a:ext cx="471900" cy="463150"/>
                </a:xfrm>
                <a:custGeom>
                  <a:rect b="b" l="l" r="r" t="t"/>
                  <a:pathLst>
                    <a:path extrusionOk="0" h="18526" w="18876">
                      <a:moveTo>
                        <a:pt x="11200" y="4678"/>
                      </a:moveTo>
                      <a:cubicBezTo>
                        <a:pt x="11336" y="4678"/>
                        <a:pt x="11467" y="4713"/>
                        <a:pt x="11581" y="4781"/>
                      </a:cubicBezTo>
                      <a:cubicBezTo>
                        <a:pt x="12219" y="5085"/>
                        <a:pt x="12766" y="5906"/>
                        <a:pt x="12766" y="5906"/>
                      </a:cubicBezTo>
                      <a:cubicBezTo>
                        <a:pt x="12797" y="5966"/>
                        <a:pt x="12858" y="6058"/>
                        <a:pt x="12888" y="6179"/>
                      </a:cubicBezTo>
                      <a:cubicBezTo>
                        <a:pt x="12949" y="6392"/>
                        <a:pt x="13010" y="6696"/>
                        <a:pt x="12918" y="6969"/>
                      </a:cubicBezTo>
                      <a:cubicBezTo>
                        <a:pt x="12888" y="7182"/>
                        <a:pt x="12797" y="7425"/>
                        <a:pt x="12614" y="7547"/>
                      </a:cubicBezTo>
                      <a:cubicBezTo>
                        <a:pt x="12526" y="7606"/>
                        <a:pt x="12415" y="7634"/>
                        <a:pt x="12291" y="7634"/>
                      </a:cubicBezTo>
                      <a:cubicBezTo>
                        <a:pt x="11776" y="7634"/>
                        <a:pt x="11025" y="7151"/>
                        <a:pt x="10608" y="6392"/>
                      </a:cubicBezTo>
                      <a:cubicBezTo>
                        <a:pt x="10335" y="5845"/>
                        <a:pt x="10274" y="5328"/>
                        <a:pt x="10426" y="5024"/>
                      </a:cubicBezTo>
                      <a:cubicBezTo>
                        <a:pt x="10517" y="4842"/>
                        <a:pt x="10730" y="4720"/>
                        <a:pt x="11064" y="4690"/>
                      </a:cubicBezTo>
                      <a:cubicBezTo>
                        <a:pt x="11110" y="4682"/>
                        <a:pt x="11155" y="4678"/>
                        <a:pt x="11200" y="4678"/>
                      </a:cubicBezTo>
                      <a:close/>
                      <a:moveTo>
                        <a:pt x="8186" y="4557"/>
                      </a:moveTo>
                      <a:cubicBezTo>
                        <a:pt x="8453" y="4557"/>
                        <a:pt x="8697" y="4597"/>
                        <a:pt x="8906" y="4690"/>
                      </a:cubicBezTo>
                      <a:cubicBezTo>
                        <a:pt x="9696" y="5024"/>
                        <a:pt x="9514" y="5875"/>
                        <a:pt x="9514" y="5875"/>
                      </a:cubicBezTo>
                      <a:cubicBezTo>
                        <a:pt x="9256" y="6803"/>
                        <a:pt x="7644" y="7665"/>
                        <a:pt x="6696" y="7665"/>
                      </a:cubicBezTo>
                      <a:cubicBezTo>
                        <a:pt x="6526" y="7665"/>
                        <a:pt x="6377" y="7637"/>
                        <a:pt x="6262" y="7577"/>
                      </a:cubicBezTo>
                      <a:cubicBezTo>
                        <a:pt x="5563" y="7152"/>
                        <a:pt x="5593" y="6635"/>
                        <a:pt x="6262" y="5632"/>
                      </a:cubicBezTo>
                      <a:cubicBezTo>
                        <a:pt x="6262" y="5602"/>
                        <a:pt x="6322" y="5602"/>
                        <a:pt x="6322" y="5571"/>
                      </a:cubicBezTo>
                      <a:cubicBezTo>
                        <a:pt x="6778" y="4994"/>
                        <a:pt x="7386" y="4659"/>
                        <a:pt x="7933" y="4568"/>
                      </a:cubicBezTo>
                      <a:cubicBezTo>
                        <a:pt x="8020" y="4561"/>
                        <a:pt x="8104" y="4557"/>
                        <a:pt x="8186" y="4557"/>
                      </a:cubicBezTo>
                      <a:close/>
                      <a:moveTo>
                        <a:pt x="5677" y="7779"/>
                      </a:moveTo>
                      <a:cubicBezTo>
                        <a:pt x="6038" y="7779"/>
                        <a:pt x="6353" y="8428"/>
                        <a:pt x="6353" y="8428"/>
                      </a:cubicBezTo>
                      <a:cubicBezTo>
                        <a:pt x="6474" y="8611"/>
                        <a:pt x="6505" y="8915"/>
                        <a:pt x="5867" y="8945"/>
                      </a:cubicBezTo>
                      <a:cubicBezTo>
                        <a:pt x="5804" y="8960"/>
                        <a:pt x="5744" y="8966"/>
                        <a:pt x="5688" y="8966"/>
                      </a:cubicBezTo>
                      <a:cubicBezTo>
                        <a:pt x="5391" y="8966"/>
                        <a:pt x="5193" y="8775"/>
                        <a:pt x="5167" y="8520"/>
                      </a:cubicBezTo>
                      <a:cubicBezTo>
                        <a:pt x="5137" y="8337"/>
                        <a:pt x="5198" y="8124"/>
                        <a:pt x="5411" y="7912"/>
                      </a:cubicBezTo>
                      <a:cubicBezTo>
                        <a:pt x="5500" y="7817"/>
                        <a:pt x="5590" y="7779"/>
                        <a:pt x="5677" y="7779"/>
                      </a:cubicBezTo>
                      <a:close/>
                      <a:moveTo>
                        <a:pt x="13072" y="8200"/>
                      </a:moveTo>
                      <a:cubicBezTo>
                        <a:pt x="13398" y="8200"/>
                        <a:pt x="13374" y="8459"/>
                        <a:pt x="13374" y="8459"/>
                      </a:cubicBezTo>
                      <a:cubicBezTo>
                        <a:pt x="13465" y="8580"/>
                        <a:pt x="13465" y="8732"/>
                        <a:pt x="13374" y="8824"/>
                      </a:cubicBezTo>
                      <a:cubicBezTo>
                        <a:pt x="13318" y="9049"/>
                        <a:pt x="13105" y="9222"/>
                        <a:pt x="12905" y="9222"/>
                      </a:cubicBezTo>
                      <a:cubicBezTo>
                        <a:pt x="12889" y="9222"/>
                        <a:pt x="12873" y="9221"/>
                        <a:pt x="12858" y="9219"/>
                      </a:cubicBezTo>
                      <a:cubicBezTo>
                        <a:pt x="12797" y="9219"/>
                        <a:pt x="12766" y="9188"/>
                        <a:pt x="12736" y="9188"/>
                      </a:cubicBezTo>
                      <a:cubicBezTo>
                        <a:pt x="12402" y="8975"/>
                        <a:pt x="12432" y="8368"/>
                        <a:pt x="12918" y="8216"/>
                      </a:cubicBezTo>
                      <a:cubicBezTo>
                        <a:pt x="12977" y="8205"/>
                        <a:pt x="13028" y="8200"/>
                        <a:pt x="13072" y="8200"/>
                      </a:cubicBezTo>
                      <a:close/>
                      <a:moveTo>
                        <a:pt x="9447" y="7225"/>
                      </a:moveTo>
                      <a:cubicBezTo>
                        <a:pt x="9586" y="7225"/>
                        <a:pt x="9722" y="7250"/>
                        <a:pt x="9848" y="7304"/>
                      </a:cubicBezTo>
                      <a:cubicBezTo>
                        <a:pt x="10639" y="7699"/>
                        <a:pt x="10639" y="8793"/>
                        <a:pt x="10639" y="8793"/>
                      </a:cubicBezTo>
                      <a:cubicBezTo>
                        <a:pt x="10669" y="9523"/>
                        <a:pt x="9970" y="10131"/>
                        <a:pt x="9423" y="10434"/>
                      </a:cubicBezTo>
                      <a:cubicBezTo>
                        <a:pt x="9363" y="10470"/>
                        <a:pt x="9292" y="10486"/>
                        <a:pt x="9215" y="10486"/>
                      </a:cubicBezTo>
                      <a:cubicBezTo>
                        <a:pt x="8627" y="10486"/>
                        <a:pt x="7637" y="9541"/>
                        <a:pt x="7690" y="8763"/>
                      </a:cubicBezTo>
                      <a:cubicBezTo>
                        <a:pt x="7716" y="8038"/>
                        <a:pt x="8646" y="7225"/>
                        <a:pt x="9447" y="7225"/>
                      </a:cubicBezTo>
                      <a:close/>
                      <a:moveTo>
                        <a:pt x="12245" y="9476"/>
                      </a:moveTo>
                      <a:cubicBezTo>
                        <a:pt x="12420" y="9476"/>
                        <a:pt x="12580" y="9501"/>
                        <a:pt x="12706" y="9553"/>
                      </a:cubicBezTo>
                      <a:cubicBezTo>
                        <a:pt x="12766" y="9583"/>
                        <a:pt x="12797" y="9644"/>
                        <a:pt x="12888" y="9675"/>
                      </a:cubicBezTo>
                      <a:cubicBezTo>
                        <a:pt x="13313" y="10100"/>
                        <a:pt x="13070" y="10738"/>
                        <a:pt x="13070" y="10738"/>
                      </a:cubicBezTo>
                      <a:cubicBezTo>
                        <a:pt x="13010" y="10921"/>
                        <a:pt x="12888" y="11164"/>
                        <a:pt x="12736" y="11346"/>
                      </a:cubicBezTo>
                      <a:cubicBezTo>
                        <a:pt x="12411" y="11779"/>
                        <a:pt x="11918" y="12089"/>
                        <a:pt x="11408" y="12089"/>
                      </a:cubicBezTo>
                      <a:cubicBezTo>
                        <a:pt x="11201" y="12089"/>
                        <a:pt x="10992" y="12038"/>
                        <a:pt x="10791" y="11924"/>
                      </a:cubicBezTo>
                      <a:cubicBezTo>
                        <a:pt x="9909" y="11346"/>
                        <a:pt x="10335" y="10738"/>
                        <a:pt x="10760" y="10131"/>
                      </a:cubicBezTo>
                      <a:cubicBezTo>
                        <a:pt x="11013" y="9716"/>
                        <a:pt x="11702" y="9476"/>
                        <a:pt x="12245" y="9476"/>
                      </a:cubicBezTo>
                      <a:close/>
                      <a:moveTo>
                        <a:pt x="5796" y="9292"/>
                      </a:moveTo>
                      <a:cubicBezTo>
                        <a:pt x="6444" y="9292"/>
                        <a:pt x="7337" y="10015"/>
                        <a:pt x="7873" y="10434"/>
                      </a:cubicBezTo>
                      <a:cubicBezTo>
                        <a:pt x="8541" y="10951"/>
                        <a:pt x="8511" y="11498"/>
                        <a:pt x="8511" y="11498"/>
                      </a:cubicBezTo>
                      <a:cubicBezTo>
                        <a:pt x="8633" y="12289"/>
                        <a:pt x="8169" y="12562"/>
                        <a:pt x="7618" y="12562"/>
                      </a:cubicBezTo>
                      <a:cubicBezTo>
                        <a:pt x="7067" y="12562"/>
                        <a:pt x="6429" y="12289"/>
                        <a:pt x="6201" y="11985"/>
                      </a:cubicBezTo>
                      <a:cubicBezTo>
                        <a:pt x="6140" y="11954"/>
                        <a:pt x="6110" y="11924"/>
                        <a:pt x="6110" y="11863"/>
                      </a:cubicBezTo>
                      <a:cubicBezTo>
                        <a:pt x="5775" y="11498"/>
                        <a:pt x="5289" y="10860"/>
                        <a:pt x="5167" y="10283"/>
                      </a:cubicBezTo>
                      <a:cubicBezTo>
                        <a:pt x="5107" y="10009"/>
                        <a:pt x="5137" y="9735"/>
                        <a:pt x="5289" y="9523"/>
                      </a:cubicBezTo>
                      <a:cubicBezTo>
                        <a:pt x="5424" y="9359"/>
                        <a:pt x="5599" y="9292"/>
                        <a:pt x="5796" y="9292"/>
                      </a:cubicBezTo>
                      <a:close/>
                      <a:moveTo>
                        <a:pt x="9341" y="11558"/>
                      </a:moveTo>
                      <a:cubicBezTo>
                        <a:pt x="9348" y="11558"/>
                        <a:pt x="9355" y="11559"/>
                        <a:pt x="9362" y="11559"/>
                      </a:cubicBezTo>
                      <a:cubicBezTo>
                        <a:pt x="9727" y="11620"/>
                        <a:pt x="9970" y="12137"/>
                        <a:pt x="9970" y="12137"/>
                      </a:cubicBezTo>
                      <a:cubicBezTo>
                        <a:pt x="10181" y="12731"/>
                        <a:pt x="9775" y="12974"/>
                        <a:pt x="9379" y="12974"/>
                      </a:cubicBezTo>
                      <a:cubicBezTo>
                        <a:pt x="9146" y="12974"/>
                        <a:pt x="8916" y="12891"/>
                        <a:pt x="8815" y="12745"/>
                      </a:cubicBezTo>
                      <a:cubicBezTo>
                        <a:pt x="8546" y="12386"/>
                        <a:pt x="8952" y="11558"/>
                        <a:pt x="9341" y="11558"/>
                      </a:cubicBezTo>
                      <a:close/>
                      <a:moveTo>
                        <a:pt x="11024" y="1"/>
                      </a:moveTo>
                      <a:cubicBezTo>
                        <a:pt x="10681" y="1"/>
                        <a:pt x="10266" y="71"/>
                        <a:pt x="10213" y="404"/>
                      </a:cubicBezTo>
                      <a:cubicBezTo>
                        <a:pt x="10183" y="586"/>
                        <a:pt x="10517" y="799"/>
                        <a:pt x="10943" y="1012"/>
                      </a:cubicBezTo>
                      <a:cubicBezTo>
                        <a:pt x="10973" y="1225"/>
                        <a:pt x="10973" y="1620"/>
                        <a:pt x="10912" y="2167"/>
                      </a:cubicBezTo>
                      <a:cubicBezTo>
                        <a:pt x="10821" y="2684"/>
                        <a:pt x="10608" y="3170"/>
                        <a:pt x="10304" y="3535"/>
                      </a:cubicBezTo>
                      <a:cubicBezTo>
                        <a:pt x="9887" y="3447"/>
                        <a:pt x="9467" y="3399"/>
                        <a:pt x="9049" y="3399"/>
                      </a:cubicBezTo>
                      <a:cubicBezTo>
                        <a:pt x="8309" y="3399"/>
                        <a:pt x="7580" y="3550"/>
                        <a:pt x="6900" y="3899"/>
                      </a:cubicBezTo>
                      <a:cubicBezTo>
                        <a:pt x="6657" y="3626"/>
                        <a:pt x="6383" y="3322"/>
                        <a:pt x="6262" y="2927"/>
                      </a:cubicBezTo>
                      <a:cubicBezTo>
                        <a:pt x="6231" y="2836"/>
                        <a:pt x="6201" y="2744"/>
                        <a:pt x="6140" y="2684"/>
                      </a:cubicBezTo>
                      <a:cubicBezTo>
                        <a:pt x="6019" y="2288"/>
                        <a:pt x="6079" y="1833"/>
                        <a:pt x="6353" y="1498"/>
                      </a:cubicBezTo>
                      <a:cubicBezTo>
                        <a:pt x="6414" y="1407"/>
                        <a:pt x="6444" y="1316"/>
                        <a:pt x="6444" y="1225"/>
                      </a:cubicBezTo>
                      <a:cubicBezTo>
                        <a:pt x="6468" y="1045"/>
                        <a:pt x="6345" y="960"/>
                        <a:pt x="6127" y="960"/>
                      </a:cubicBezTo>
                      <a:cubicBezTo>
                        <a:pt x="5791" y="960"/>
                        <a:pt x="5228" y="1160"/>
                        <a:pt x="4620" y="1529"/>
                      </a:cubicBezTo>
                      <a:cubicBezTo>
                        <a:pt x="4620" y="1529"/>
                        <a:pt x="3739" y="2167"/>
                        <a:pt x="4012" y="2562"/>
                      </a:cubicBezTo>
                      <a:cubicBezTo>
                        <a:pt x="4104" y="2623"/>
                        <a:pt x="4225" y="2623"/>
                        <a:pt x="4377" y="2623"/>
                      </a:cubicBezTo>
                      <a:cubicBezTo>
                        <a:pt x="4410" y="2621"/>
                        <a:pt x="4442" y="2620"/>
                        <a:pt x="4475" y="2620"/>
                      </a:cubicBezTo>
                      <a:cubicBezTo>
                        <a:pt x="4897" y="2620"/>
                        <a:pt x="5306" y="2803"/>
                        <a:pt x="5532" y="3170"/>
                      </a:cubicBezTo>
                      <a:cubicBezTo>
                        <a:pt x="5593" y="3200"/>
                        <a:pt x="5623" y="3231"/>
                        <a:pt x="5623" y="3292"/>
                      </a:cubicBezTo>
                      <a:cubicBezTo>
                        <a:pt x="5897" y="3626"/>
                        <a:pt x="5988" y="4051"/>
                        <a:pt x="6079" y="4416"/>
                      </a:cubicBezTo>
                      <a:cubicBezTo>
                        <a:pt x="5441" y="4963"/>
                        <a:pt x="4833" y="5754"/>
                        <a:pt x="4377" y="6787"/>
                      </a:cubicBezTo>
                      <a:lnTo>
                        <a:pt x="4256" y="7000"/>
                      </a:lnTo>
                      <a:cubicBezTo>
                        <a:pt x="4091" y="7027"/>
                        <a:pt x="3919" y="7041"/>
                        <a:pt x="3744" y="7041"/>
                      </a:cubicBezTo>
                      <a:cubicBezTo>
                        <a:pt x="3336" y="7041"/>
                        <a:pt x="2915" y="6966"/>
                        <a:pt x="2553" y="6817"/>
                      </a:cubicBezTo>
                      <a:cubicBezTo>
                        <a:pt x="2401" y="6726"/>
                        <a:pt x="2280" y="6696"/>
                        <a:pt x="2158" y="6635"/>
                      </a:cubicBezTo>
                      <a:cubicBezTo>
                        <a:pt x="1794" y="6422"/>
                        <a:pt x="1520" y="6088"/>
                        <a:pt x="1490" y="5662"/>
                      </a:cubicBezTo>
                      <a:cubicBezTo>
                        <a:pt x="1429" y="5510"/>
                        <a:pt x="1398" y="5419"/>
                        <a:pt x="1368" y="5328"/>
                      </a:cubicBezTo>
                      <a:cubicBezTo>
                        <a:pt x="1314" y="5252"/>
                        <a:pt x="1251" y="5217"/>
                        <a:pt x="1183" y="5217"/>
                      </a:cubicBezTo>
                      <a:cubicBezTo>
                        <a:pt x="868" y="5217"/>
                        <a:pt x="438" y="5970"/>
                        <a:pt x="213" y="6969"/>
                      </a:cubicBezTo>
                      <a:cubicBezTo>
                        <a:pt x="213" y="6969"/>
                        <a:pt x="0" y="8155"/>
                        <a:pt x="578" y="8216"/>
                      </a:cubicBezTo>
                      <a:cubicBezTo>
                        <a:pt x="669" y="8216"/>
                        <a:pt x="790" y="8155"/>
                        <a:pt x="912" y="8033"/>
                      </a:cubicBezTo>
                      <a:cubicBezTo>
                        <a:pt x="1146" y="7747"/>
                        <a:pt x="1514" y="7528"/>
                        <a:pt x="1863" y="7528"/>
                      </a:cubicBezTo>
                      <a:cubicBezTo>
                        <a:pt x="1922" y="7528"/>
                        <a:pt x="1980" y="7534"/>
                        <a:pt x="2037" y="7547"/>
                      </a:cubicBezTo>
                      <a:cubicBezTo>
                        <a:pt x="2128" y="7547"/>
                        <a:pt x="2249" y="7577"/>
                        <a:pt x="2341" y="7577"/>
                      </a:cubicBezTo>
                      <a:cubicBezTo>
                        <a:pt x="2857" y="7638"/>
                        <a:pt x="3313" y="7881"/>
                        <a:pt x="3648" y="8155"/>
                      </a:cubicBezTo>
                      <a:cubicBezTo>
                        <a:pt x="3526" y="8459"/>
                        <a:pt x="3496" y="8793"/>
                        <a:pt x="3556" y="9249"/>
                      </a:cubicBezTo>
                      <a:cubicBezTo>
                        <a:pt x="3678" y="9887"/>
                        <a:pt x="4012" y="10434"/>
                        <a:pt x="4408" y="10951"/>
                      </a:cubicBezTo>
                      <a:cubicBezTo>
                        <a:pt x="4073" y="11438"/>
                        <a:pt x="3526" y="12015"/>
                        <a:pt x="2857" y="12319"/>
                      </a:cubicBezTo>
                      <a:cubicBezTo>
                        <a:pt x="2553" y="12441"/>
                        <a:pt x="2280" y="12501"/>
                        <a:pt x="2037" y="12593"/>
                      </a:cubicBezTo>
                      <a:cubicBezTo>
                        <a:pt x="2001" y="12598"/>
                        <a:pt x="1965" y="12600"/>
                        <a:pt x="1928" y="12600"/>
                      </a:cubicBezTo>
                      <a:cubicBezTo>
                        <a:pt x="1745" y="12600"/>
                        <a:pt x="1555" y="12537"/>
                        <a:pt x="1429" y="12410"/>
                      </a:cubicBezTo>
                      <a:cubicBezTo>
                        <a:pt x="1277" y="12258"/>
                        <a:pt x="1094" y="12137"/>
                        <a:pt x="942" y="12106"/>
                      </a:cubicBezTo>
                      <a:cubicBezTo>
                        <a:pt x="922" y="12102"/>
                        <a:pt x="902" y="12100"/>
                        <a:pt x="884" y="12100"/>
                      </a:cubicBezTo>
                      <a:cubicBezTo>
                        <a:pt x="470" y="12100"/>
                        <a:pt x="637" y="13063"/>
                        <a:pt x="1277" y="14082"/>
                      </a:cubicBezTo>
                      <a:cubicBezTo>
                        <a:pt x="1277" y="14082"/>
                        <a:pt x="1777" y="14800"/>
                        <a:pt x="2208" y="14800"/>
                      </a:cubicBezTo>
                      <a:cubicBezTo>
                        <a:pt x="2286" y="14800"/>
                        <a:pt x="2362" y="14776"/>
                        <a:pt x="2432" y="14720"/>
                      </a:cubicBezTo>
                      <a:cubicBezTo>
                        <a:pt x="2553" y="14599"/>
                        <a:pt x="2553" y="14386"/>
                        <a:pt x="2462" y="14082"/>
                      </a:cubicBezTo>
                      <a:cubicBezTo>
                        <a:pt x="2401" y="13839"/>
                        <a:pt x="2462" y="13626"/>
                        <a:pt x="2645" y="13474"/>
                      </a:cubicBezTo>
                      <a:cubicBezTo>
                        <a:pt x="2797" y="13322"/>
                        <a:pt x="3009" y="13170"/>
                        <a:pt x="3222" y="12957"/>
                      </a:cubicBezTo>
                      <a:cubicBezTo>
                        <a:pt x="3860" y="12501"/>
                        <a:pt x="4711" y="12349"/>
                        <a:pt x="5319" y="12349"/>
                      </a:cubicBezTo>
                      <a:lnTo>
                        <a:pt x="5350" y="12441"/>
                      </a:lnTo>
                      <a:cubicBezTo>
                        <a:pt x="5654" y="13200"/>
                        <a:pt x="6353" y="13413"/>
                        <a:pt x="6991" y="13717"/>
                      </a:cubicBezTo>
                      <a:cubicBezTo>
                        <a:pt x="7113" y="14386"/>
                        <a:pt x="7204" y="15328"/>
                        <a:pt x="6870" y="16118"/>
                      </a:cubicBezTo>
                      <a:cubicBezTo>
                        <a:pt x="6596" y="16726"/>
                        <a:pt x="6383" y="17061"/>
                        <a:pt x="6231" y="17273"/>
                      </a:cubicBezTo>
                      <a:cubicBezTo>
                        <a:pt x="6121" y="17258"/>
                        <a:pt x="6017" y="17250"/>
                        <a:pt x="5921" y="17250"/>
                      </a:cubicBezTo>
                      <a:cubicBezTo>
                        <a:pt x="5643" y="17250"/>
                        <a:pt x="5424" y="17313"/>
                        <a:pt x="5289" y="17425"/>
                      </a:cubicBezTo>
                      <a:cubicBezTo>
                        <a:pt x="4985" y="17608"/>
                        <a:pt x="5867" y="18216"/>
                        <a:pt x="7143" y="18489"/>
                      </a:cubicBezTo>
                      <a:cubicBezTo>
                        <a:pt x="7143" y="18489"/>
                        <a:pt x="7365" y="18525"/>
                        <a:pt x="7628" y="18525"/>
                      </a:cubicBezTo>
                      <a:cubicBezTo>
                        <a:pt x="8003" y="18525"/>
                        <a:pt x="8463" y="18452"/>
                        <a:pt x="8481" y="18094"/>
                      </a:cubicBezTo>
                      <a:cubicBezTo>
                        <a:pt x="8481" y="17881"/>
                        <a:pt x="8177" y="17638"/>
                        <a:pt x="7690" y="17456"/>
                      </a:cubicBezTo>
                      <a:cubicBezTo>
                        <a:pt x="7629" y="17182"/>
                        <a:pt x="7629" y="16818"/>
                        <a:pt x="7721" y="16210"/>
                      </a:cubicBezTo>
                      <a:cubicBezTo>
                        <a:pt x="7842" y="15328"/>
                        <a:pt x="8450" y="14568"/>
                        <a:pt x="8906" y="14112"/>
                      </a:cubicBezTo>
                      <a:cubicBezTo>
                        <a:pt x="9039" y="14127"/>
                        <a:pt x="9173" y="14133"/>
                        <a:pt x="9306" y="14133"/>
                      </a:cubicBezTo>
                      <a:cubicBezTo>
                        <a:pt x="10030" y="14133"/>
                        <a:pt x="10762" y="13934"/>
                        <a:pt x="11429" y="13626"/>
                      </a:cubicBezTo>
                      <a:cubicBezTo>
                        <a:pt x="11672" y="13808"/>
                        <a:pt x="11946" y="14082"/>
                        <a:pt x="12037" y="14416"/>
                      </a:cubicBezTo>
                      <a:cubicBezTo>
                        <a:pt x="12189" y="14751"/>
                        <a:pt x="12250" y="14994"/>
                        <a:pt x="12250" y="15176"/>
                      </a:cubicBezTo>
                      <a:cubicBezTo>
                        <a:pt x="12037" y="15328"/>
                        <a:pt x="11946" y="15480"/>
                        <a:pt x="11885" y="15632"/>
                      </a:cubicBezTo>
                      <a:cubicBezTo>
                        <a:pt x="11873" y="15753"/>
                        <a:pt x="11961" y="15811"/>
                        <a:pt x="12116" y="15811"/>
                      </a:cubicBezTo>
                      <a:cubicBezTo>
                        <a:pt x="12351" y="15811"/>
                        <a:pt x="12740" y="15676"/>
                        <a:pt x="13161" y="15419"/>
                      </a:cubicBezTo>
                      <a:cubicBezTo>
                        <a:pt x="13161" y="15419"/>
                        <a:pt x="13800" y="14994"/>
                        <a:pt x="13557" y="14690"/>
                      </a:cubicBezTo>
                      <a:cubicBezTo>
                        <a:pt x="13530" y="14637"/>
                        <a:pt x="13462" y="14612"/>
                        <a:pt x="13372" y="14612"/>
                      </a:cubicBezTo>
                      <a:cubicBezTo>
                        <a:pt x="13256" y="14612"/>
                        <a:pt x="13102" y="14652"/>
                        <a:pt x="12949" y="14720"/>
                      </a:cubicBezTo>
                      <a:cubicBezTo>
                        <a:pt x="12858" y="14659"/>
                        <a:pt x="12645" y="14447"/>
                        <a:pt x="12462" y="14173"/>
                      </a:cubicBezTo>
                      <a:cubicBezTo>
                        <a:pt x="12250" y="13930"/>
                        <a:pt x="12158" y="13535"/>
                        <a:pt x="12128" y="13231"/>
                      </a:cubicBezTo>
                      <a:cubicBezTo>
                        <a:pt x="12858" y="12745"/>
                        <a:pt x="13496" y="12045"/>
                        <a:pt x="13982" y="11225"/>
                      </a:cubicBezTo>
                      <a:lnTo>
                        <a:pt x="14073" y="11103"/>
                      </a:lnTo>
                      <a:cubicBezTo>
                        <a:pt x="14179" y="11097"/>
                        <a:pt x="14290" y="11094"/>
                        <a:pt x="14403" y="11094"/>
                      </a:cubicBezTo>
                      <a:cubicBezTo>
                        <a:pt x="14875" y="11094"/>
                        <a:pt x="15395" y="11156"/>
                        <a:pt x="15836" y="11377"/>
                      </a:cubicBezTo>
                      <a:cubicBezTo>
                        <a:pt x="15988" y="11438"/>
                        <a:pt x="16140" y="11529"/>
                        <a:pt x="16262" y="11559"/>
                      </a:cubicBezTo>
                      <a:cubicBezTo>
                        <a:pt x="16718" y="11802"/>
                        <a:pt x="17022" y="12197"/>
                        <a:pt x="17113" y="12714"/>
                      </a:cubicBezTo>
                      <a:cubicBezTo>
                        <a:pt x="17143" y="12897"/>
                        <a:pt x="17174" y="13048"/>
                        <a:pt x="17265" y="13109"/>
                      </a:cubicBezTo>
                      <a:cubicBezTo>
                        <a:pt x="17331" y="13203"/>
                        <a:pt x="17409" y="13247"/>
                        <a:pt x="17493" y="13247"/>
                      </a:cubicBezTo>
                      <a:cubicBezTo>
                        <a:pt x="17871" y="13247"/>
                        <a:pt x="18384" y="12363"/>
                        <a:pt x="18633" y="11194"/>
                      </a:cubicBezTo>
                      <a:cubicBezTo>
                        <a:pt x="18633" y="11194"/>
                        <a:pt x="18876" y="9735"/>
                        <a:pt x="18207" y="9705"/>
                      </a:cubicBezTo>
                      <a:cubicBezTo>
                        <a:pt x="18086" y="9705"/>
                        <a:pt x="17934" y="9766"/>
                        <a:pt x="17812" y="9979"/>
                      </a:cubicBezTo>
                      <a:cubicBezTo>
                        <a:pt x="17496" y="10351"/>
                        <a:pt x="17046" y="10589"/>
                        <a:pt x="16536" y="10589"/>
                      </a:cubicBezTo>
                      <a:cubicBezTo>
                        <a:pt x="16506" y="10589"/>
                        <a:pt x="16475" y="10588"/>
                        <a:pt x="16444" y="10586"/>
                      </a:cubicBezTo>
                      <a:cubicBezTo>
                        <a:pt x="16353" y="10586"/>
                        <a:pt x="16231" y="10526"/>
                        <a:pt x="16079" y="10526"/>
                      </a:cubicBezTo>
                      <a:cubicBezTo>
                        <a:pt x="15502" y="10465"/>
                        <a:pt x="14985" y="10191"/>
                        <a:pt x="14529" y="9887"/>
                      </a:cubicBezTo>
                      <a:cubicBezTo>
                        <a:pt x="14620" y="9310"/>
                        <a:pt x="14620" y="8763"/>
                        <a:pt x="14408" y="8246"/>
                      </a:cubicBezTo>
                      <a:cubicBezTo>
                        <a:pt x="14225" y="7881"/>
                        <a:pt x="14104" y="7486"/>
                        <a:pt x="13952" y="7152"/>
                      </a:cubicBezTo>
                      <a:cubicBezTo>
                        <a:pt x="14225" y="6817"/>
                        <a:pt x="14590" y="6392"/>
                        <a:pt x="15076" y="6209"/>
                      </a:cubicBezTo>
                      <a:cubicBezTo>
                        <a:pt x="15502" y="6058"/>
                        <a:pt x="15806" y="5966"/>
                        <a:pt x="15988" y="5966"/>
                      </a:cubicBezTo>
                      <a:cubicBezTo>
                        <a:pt x="16201" y="6209"/>
                        <a:pt x="16383" y="6361"/>
                        <a:pt x="16535" y="6392"/>
                      </a:cubicBezTo>
                      <a:cubicBezTo>
                        <a:pt x="16542" y="6392"/>
                        <a:pt x="16549" y="6393"/>
                        <a:pt x="16556" y="6393"/>
                      </a:cubicBezTo>
                      <a:cubicBezTo>
                        <a:pt x="16895" y="6393"/>
                        <a:pt x="16769" y="5647"/>
                        <a:pt x="16262" y="4872"/>
                      </a:cubicBezTo>
                      <a:cubicBezTo>
                        <a:pt x="16262" y="4872"/>
                        <a:pt x="15898" y="4316"/>
                        <a:pt x="15566" y="4316"/>
                      </a:cubicBezTo>
                      <a:cubicBezTo>
                        <a:pt x="15502" y="4316"/>
                        <a:pt x="15439" y="4337"/>
                        <a:pt x="15380" y="4386"/>
                      </a:cubicBezTo>
                      <a:cubicBezTo>
                        <a:pt x="15259" y="4507"/>
                        <a:pt x="15320" y="4811"/>
                        <a:pt x="15472" y="5115"/>
                      </a:cubicBezTo>
                      <a:cubicBezTo>
                        <a:pt x="15350" y="5267"/>
                        <a:pt x="15168" y="5450"/>
                        <a:pt x="14772" y="5723"/>
                      </a:cubicBezTo>
                      <a:cubicBezTo>
                        <a:pt x="14408" y="5966"/>
                        <a:pt x="13952" y="6118"/>
                        <a:pt x="13557" y="6179"/>
                      </a:cubicBezTo>
                      <a:cubicBezTo>
                        <a:pt x="13222" y="5298"/>
                        <a:pt x="12736" y="4538"/>
                        <a:pt x="11733" y="4051"/>
                      </a:cubicBezTo>
                      <a:cubicBezTo>
                        <a:pt x="11611" y="3991"/>
                        <a:pt x="11520" y="3930"/>
                        <a:pt x="11399" y="3899"/>
                      </a:cubicBezTo>
                      <a:cubicBezTo>
                        <a:pt x="11368" y="3383"/>
                        <a:pt x="11399" y="2866"/>
                        <a:pt x="11642" y="2380"/>
                      </a:cubicBezTo>
                      <a:cubicBezTo>
                        <a:pt x="11854" y="1833"/>
                        <a:pt x="12098" y="1498"/>
                        <a:pt x="12250" y="1316"/>
                      </a:cubicBezTo>
                      <a:cubicBezTo>
                        <a:pt x="12336" y="1323"/>
                        <a:pt x="12418" y="1327"/>
                        <a:pt x="12497" y="1327"/>
                      </a:cubicBezTo>
                      <a:cubicBezTo>
                        <a:pt x="12751" y="1327"/>
                        <a:pt x="12961" y="1287"/>
                        <a:pt x="13101" y="1194"/>
                      </a:cubicBezTo>
                      <a:cubicBezTo>
                        <a:pt x="13526" y="890"/>
                        <a:pt x="12706" y="313"/>
                        <a:pt x="11490" y="39"/>
                      </a:cubicBezTo>
                      <a:cubicBezTo>
                        <a:pt x="11490" y="39"/>
                        <a:pt x="11276" y="1"/>
                        <a:pt x="11024" y="1"/>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440" name="Google Shape;1440;p30"/>
            <p:cNvGrpSpPr/>
            <p:nvPr/>
          </p:nvGrpSpPr>
          <p:grpSpPr>
            <a:xfrm>
              <a:off x="211700" y="1863250"/>
              <a:ext cx="451400" cy="193775"/>
              <a:chOff x="1674300" y="2289850"/>
              <a:chExt cx="451400" cy="193775"/>
            </a:xfrm>
          </p:grpSpPr>
          <p:sp>
            <p:nvSpPr>
              <p:cNvPr id="1441" name="Google Shape;1441;p30"/>
              <p:cNvSpPr/>
              <p:nvPr/>
            </p:nvSpPr>
            <p:spPr>
              <a:xfrm>
                <a:off x="1674300" y="2289850"/>
                <a:ext cx="451400" cy="193775"/>
              </a:xfrm>
              <a:custGeom>
                <a:rect b="b" l="l" r="r" t="t"/>
                <a:pathLst>
                  <a:path extrusionOk="0" h="7751" w="18056">
                    <a:moveTo>
                      <a:pt x="3344" y="0"/>
                    </a:moveTo>
                    <a:cubicBezTo>
                      <a:pt x="1490" y="0"/>
                      <a:pt x="1" y="1489"/>
                      <a:pt x="1" y="3344"/>
                    </a:cubicBezTo>
                    <a:cubicBezTo>
                      <a:pt x="1" y="5198"/>
                      <a:pt x="1490" y="6687"/>
                      <a:pt x="3344" y="6687"/>
                    </a:cubicBezTo>
                    <a:lnTo>
                      <a:pt x="15229" y="6687"/>
                    </a:lnTo>
                    <a:lnTo>
                      <a:pt x="16962" y="7751"/>
                    </a:lnTo>
                    <a:lnTo>
                      <a:pt x="16962" y="5836"/>
                    </a:lnTo>
                    <a:cubicBezTo>
                      <a:pt x="17630" y="5228"/>
                      <a:pt x="18056" y="4377"/>
                      <a:pt x="18056" y="3374"/>
                    </a:cubicBezTo>
                    <a:cubicBezTo>
                      <a:pt x="18056" y="1489"/>
                      <a:pt x="16567" y="0"/>
                      <a:pt x="14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30"/>
              <p:cNvSpPr/>
              <p:nvPr/>
            </p:nvSpPr>
            <p:spPr>
              <a:xfrm>
                <a:off x="1780700" y="2361275"/>
                <a:ext cx="38025" cy="38000"/>
              </a:xfrm>
              <a:custGeom>
                <a:rect b="b" l="l" r="r" t="t"/>
                <a:pathLst>
                  <a:path extrusionOk="0" h="1520" w="1521">
                    <a:moveTo>
                      <a:pt x="760" y="0"/>
                    </a:moveTo>
                    <a:cubicBezTo>
                      <a:pt x="335" y="0"/>
                      <a:pt x="0" y="335"/>
                      <a:pt x="0" y="760"/>
                    </a:cubicBezTo>
                    <a:cubicBezTo>
                      <a:pt x="0" y="1155"/>
                      <a:pt x="335" y="1520"/>
                      <a:pt x="760" y="1520"/>
                    </a:cubicBezTo>
                    <a:cubicBezTo>
                      <a:pt x="1186" y="1520"/>
                      <a:pt x="1520" y="1155"/>
                      <a:pt x="1520" y="760"/>
                    </a:cubicBezTo>
                    <a:cubicBezTo>
                      <a:pt x="1520" y="335"/>
                      <a:pt x="1186" y="0"/>
                      <a:pt x="760" y="0"/>
                    </a:cubicBezTo>
                    <a:close/>
                  </a:path>
                </a:pathLst>
              </a:custGeom>
              <a:solidFill>
                <a:srgbClr val="FEFE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30"/>
              <p:cNvSpPr/>
              <p:nvPr/>
            </p:nvSpPr>
            <p:spPr>
              <a:xfrm>
                <a:off x="1880250" y="2361275"/>
                <a:ext cx="38000" cy="38000"/>
              </a:xfrm>
              <a:custGeom>
                <a:rect b="b" l="l" r="r" t="t"/>
                <a:pathLst>
                  <a:path extrusionOk="0" h="1520" w="1520">
                    <a:moveTo>
                      <a:pt x="760" y="0"/>
                    </a:moveTo>
                    <a:cubicBezTo>
                      <a:pt x="365" y="0"/>
                      <a:pt x="0" y="335"/>
                      <a:pt x="0" y="760"/>
                    </a:cubicBezTo>
                    <a:cubicBezTo>
                      <a:pt x="0" y="1155"/>
                      <a:pt x="365" y="1520"/>
                      <a:pt x="760" y="1520"/>
                    </a:cubicBezTo>
                    <a:cubicBezTo>
                      <a:pt x="1186" y="1520"/>
                      <a:pt x="1520" y="1155"/>
                      <a:pt x="1520" y="760"/>
                    </a:cubicBezTo>
                    <a:cubicBezTo>
                      <a:pt x="1520" y="335"/>
                      <a:pt x="1186" y="0"/>
                      <a:pt x="760" y="0"/>
                    </a:cubicBezTo>
                    <a:close/>
                  </a:path>
                </a:pathLst>
              </a:custGeom>
              <a:solidFill>
                <a:srgbClr val="FEFE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30"/>
              <p:cNvSpPr/>
              <p:nvPr/>
            </p:nvSpPr>
            <p:spPr>
              <a:xfrm>
                <a:off x="1980550" y="2361275"/>
                <a:ext cx="38025" cy="38000"/>
              </a:xfrm>
              <a:custGeom>
                <a:rect b="b" l="l" r="r" t="t"/>
                <a:pathLst>
                  <a:path extrusionOk="0" h="1520" w="1521">
                    <a:moveTo>
                      <a:pt x="760" y="0"/>
                    </a:moveTo>
                    <a:cubicBezTo>
                      <a:pt x="335" y="0"/>
                      <a:pt x="0" y="335"/>
                      <a:pt x="0" y="760"/>
                    </a:cubicBezTo>
                    <a:cubicBezTo>
                      <a:pt x="0" y="1155"/>
                      <a:pt x="335" y="1520"/>
                      <a:pt x="760" y="1520"/>
                    </a:cubicBezTo>
                    <a:cubicBezTo>
                      <a:pt x="1155" y="1520"/>
                      <a:pt x="1520" y="1155"/>
                      <a:pt x="1520" y="760"/>
                    </a:cubicBezTo>
                    <a:cubicBezTo>
                      <a:pt x="1520" y="335"/>
                      <a:pt x="1216" y="0"/>
                      <a:pt x="760" y="0"/>
                    </a:cubicBezTo>
                    <a:close/>
                  </a:path>
                </a:pathLst>
              </a:custGeom>
              <a:solidFill>
                <a:srgbClr val="FEFE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id="1445" name="Google Shape;1445;p30"/>
          <p:cNvPicPr preferRelativeResize="0"/>
          <p:nvPr/>
        </p:nvPicPr>
        <p:blipFill>
          <a:blip r:embed="rId3">
            <a:alphaModFix/>
          </a:blip>
          <a:stretch>
            <a:fillRect/>
          </a:stretch>
        </p:blipFill>
        <p:spPr>
          <a:xfrm>
            <a:off x="1250547" y="734525"/>
            <a:ext cx="1487174" cy="14871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785" name="Shape 1785"/>
        <p:cNvGrpSpPr/>
        <p:nvPr/>
      </p:nvGrpSpPr>
      <p:grpSpPr>
        <a:xfrm>
          <a:off x="0" y="0"/>
          <a:ext cx="0" cy="0"/>
          <a:chOff x="0" y="0"/>
          <a:chExt cx="0" cy="0"/>
        </a:xfrm>
      </p:grpSpPr>
      <p:pic>
        <p:nvPicPr>
          <p:cNvPr id="1786" name="Google Shape;1786;p39"/>
          <p:cNvPicPr preferRelativeResize="0"/>
          <p:nvPr/>
        </p:nvPicPr>
        <p:blipFill>
          <a:blip r:embed="rId3">
            <a:alphaModFix/>
          </a:blip>
          <a:stretch>
            <a:fillRect/>
          </a:stretch>
        </p:blipFill>
        <p:spPr>
          <a:xfrm>
            <a:off x="2370275" y="467975"/>
            <a:ext cx="4472525" cy="4140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0" name="Shape 1790"/>
        <p:cNvGrpSpPr/>
        <p:nvPr/>
      </p:nvGrpSpPr>
      <p:grpSpPr>
        <a:xfrm>
          <a:off x="0" y="0"/>
          <a:ext cx="0" cy="0"/>
          <a:chOff x="0" y="0"/>
          <a:chExt cx="0" cy="0"/>
        </a:xfrm>
      </p:grpSpPr>
      <p:sp>
        <p:nvSpPr>
          <p:cNvPr id="1791" name="Google Shape;1791;p4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Chest X-Ray Images </a:t>
            </a:r>
            <a:endParaRPr/>
          </a:p>
        </p:txBody>
      </p:sp>
      <p:sp>
        <p:nvSpPr>
          <p:cNvPr id="1792" name="Google Shape;1792;p40"/>
          <p:cNvSpPr txBox="1"/>
          <p:nvPr/>
        </p:nvSpPr>
        <p:spPr>
          <a:xfrm>
            <a:off x="753073" y="1088300"/>
            <a:ext cx="5906700" cy="10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Work Sans"/>
                <a:ea typeface="Work Sans"/>
                <a:cs typeface="Work Sans"/>
                <a:sym typeface="Work Sans"/>
              </a:rPr>
              <a:t>The images in this dataset are categorized into two classes:</a:t>
            </a:r>
            <a:endParaRPr>
              <a:solidFill>
                <a:schemeClr val="dk1"/>
              </a:solidFill>
              <a:latin typeface="Work Sans"/>
              <a:ea typeface="Work Sans"/>
              <a:cs typeface="Work Sans"/>
              <a:sym typeface="Work Sans"/>
            </a:endParaRPr>
          </a:p>
          <a:p>
            <a:pPr indent="0" lvl="0" marL="457200" rtl="0" algn="l">
              <a:spcBef>
                <a:spcPts val="0"/>
              </a:spcBef>
              <a:spcAft>
                <a:spcPts val="0"/>
              </a:spcAft>
              <a:buNone/>
            </a:pPr>
            <a:r>
              <a:rPr lang="en">
                <a:solidFill>
                  <a:schemeClr val="dk1"/>
                </a:solidFill>
                <a:latin typeface="Work Sans"/>
                <a:ea typeface="Work Sans"/>
                <a:cs typeface="Work Sans"/>
                <a:sym typeface="Work Sans"/>
              </a:rPr>
              <a:t>● Normal: X-ray images of healthy lungs.</a:t>
            </a:r>
            <a:endParaRPr>
              <a:solidFill>
                <a:schemeClr val="dk1"/>
              </a:solidFill>
              <a:latin typeface="Work Sans"/>
              <a:ea typeface="Work Sans"/>
              <a:cs typeface="Work Sans"/>
              <a:sym typeface="Work Sans"/>
            </a:endParaRPr>
          </a:p>
          <a:p>
            <a:pPr indent="0" lvl="0" marL="457200" rtl="0" algn="l">
              <a:spcBef>
                <a:spcPts val="0"/>
              </a:spcBef>
              <a:spcAft>
                <a:spcPts val="0"/>
              </a:spcAft>
              <a:buNone/>
            </a:pPr>
            <a:r>
              <a:rPr lang="en">
                <a:solidFill>
                  <a:schemeClr val="dk1"/>
                </a:solidFill>
                <a:latin typeface="Work Sans"/>
                <a:ea typeface="Work Sans"/>
                <a:cs typeface="Work Sans"/>
                <a:sym typeface="Work Sans"/>
              </a:rPr>
              <a:t>● Pneumonia: X-ray images of lungs affected by pneumonia, either bacterial or viral.</a:t>
            </a:r>
            <a:endParaRPr>
              <a:solidFill>
                <a:schemeClr val="dk1"/>
              </a:solidFill>
              <a:latin typeface="Work Sans"/>
              <a:ea typeface="Work Sans"/>
              <a:cs typeface="Work Sans"/>
              <a:sym typeface="Work Sans"/>
            </a:endParaRPr>
          </a:p>
        </p:txBody>
      </p:sp>
      <p:pic>
        <p:nvPicPr>
          <p:cNvPr id="1793" name="Google Shape;1793;p40"/>
          <p:cNvPicPr preferRelativeResize="0"/>
          <p:nvPr/>
        </p:nvPicPr>
        <p:blipFill>
          <a:blip r:embed="rId3">
            <a:alphaModFix/>
          </a:blip>
          <a:stretch>
            <a:fillRect/>
          </a:stretch>
        </p:blipFill>
        <p:spPr>
          <a:xfrm>
            <a:off x="1567025" y="2265575"/>
            <a:ext cx="6124575" cy="2428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7" name="Shape 1797"/>
        <p:cNvGrpSpPr/>
        <p:nvPr/>
      </p:nvGrpSpPr>
      <p:grpSpPr>
        <a:xfrm>
          <a:off x="0" y="0"/>
          <a:ext cx="0" cy="0"/>
          <a:chOff x="0" y="0"/>
          <a:chExt cx="0" cy="0"/>
        </a:xfrm>
      </p:grpSpPr>
      <p:sp>
        <p:nvSpPr>
          <p:cNvPr id="1798" name="Google Shape;1798;p41"/>
          <p:cNvSpPr txBox="1"/>
          <p:nvPr>
            <p:ph type="title"/>
          </p:nvPr>
        </p:nvSpPr>
        <p:spPr>
          <a:xfrm>
            <a:off x="1990052" y="2204475"/>
            <a:ext cx="5163900" cy="841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600"/>
              <a:buNone/>
            </a:pPr>
            <a:r>
              <a:rPr lang="en"/>
              <a:t>MOdel design</a:t>
            </a:r>
            <a:endParaRPr/>
          </a:p>
        </p:txBody>
      </p:sp>
      <p:grpSp>
        <p:nvGrpSpPr>
          <p:cNvPr id="1799" name="Google Shape;1799;p41"/>
          <p:cNvGrpSpPr/>
          <p:nvPr/>
        </p:nvGrpSpPr>
        <p:grpSpPr>
          <a:xfrm>
            <a:off x="715096" y="535012"/>
            <a:ext cx="2556499" cy="2091204"/>
            <a:chOff x="715096" y="535012"/>
            <a:chExt cx="2556499" cy="2091204"/>
          </a:xfrm>
        </p:grpSpPr>
        <p:sp>
          <p:nvSpPr>
            <p:cNvPr id="1800" name="Google Shape;1800;p41"/>
            <p:cNvSpPr/>
            <p:nvPr/>
          </p:nvSpPr>
          <p:spPr>
            <a:xfrm rot="1670947">
              <a:off x="2828633" y="807717"/>
              <a:ext cx="185596" cy="229483"/>
            </a:xfrm>
            <a:prstGeom prst="triangle">
              <a:avLst>
                <a:gd fmla="val 50000" name="adj"/>
              </a:avLst>
            </a:pr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01" name="Google Shape;1801;p41"/>
            <p:cNvGrpSpPr/>
            <p:nvPr/>
          </p:nvGrpSpPr>
          <p:grpSpPr>
            <a:xfrm>
              <a:off x="715096" y="535012"/>
              <a:ext cx="2556499" cy="2091204"/>
              <a:chOff x="3528725" y="1744225"/>
              <a:chExt cx="3598675" cy="2943700"/>
            </a:xfrm>
          </p:grpSpPr>
          <p:sp>
            <p:nvSpPr>
              <p:cNvPr id="1802" name="Google Shape;1802;p41"/>
              <p:cNvSpPr/>
              <p:nvPr/>
            </p:nvSpPr>
            <p:spPr>
              <a:xfrm>
                <a:off x="5841800" y="1856350"/>
                <a:ext cx="453825" cy="316375"/>
              </a:xfrm>
              <a:custGeom>
                <a:rect b="b" l="l" r="r" t="t"/>
                <a:pathLst>
                  <a:path extrusionOk="0" h="12655" w="18153">
                    <a:moveTo>
                      <a:pt x="12045" y="1"/>
                    </a:moveTo>
                    <a:cubicBezTo>
                      <a:pt x="11894" y="1"/>
                      <a:pt x="11763" y="16"/>
                      <a:pt x="11656" y="47"/>
                    </a:cubicBezTo>
                    <a:cubicBezTo>
                      <a:pt x="11656" y="47"/>
                      <a:pt x="14276" y="940"/>
                      <a:pt x="11216" y="2725"/>
                    </a:cubicBezTo>
                    <a:cubicBezTo>
                      <a:pt x="9984" y="3442"/>
                      <a:pt x="8786" y="3790"/>
                      <a:pt x="7596" y="3790"/>
                    </a:cubicBezTo>
                    <a:cubicBezTo>
                      <a:pt x="5819" y="3790"/>
                      <a:pt x="4059" y="3013"/>
                      <a:pt x="2227" y="1523"/>
                    </a:cubicBezTo>
                    <a:lnTo>
                      <a:pt x="2227" y="1523"/>
                    </a:lnTo>
                    <a:cubicBezTo>
                      <a:pt x="2226" y="1523"/>
                      <a:pt x="0" y="3714"/>
                      <a:pt x="2286" y="8857"/>
                    </a:cubicBezTo>
                    <a:cubicBezTo>
                      <a:pt x="3475" y="11550"/>
                      <a:pt x="5967" y="12654"/>
                      <a:pt x="8581" y="12654"/>
                    </a:cubicBezTo>
                    <a:cubicBezTo>
                      <a:pt x="12405" y="12654"/>
                      <a:pt x="16490" y="10289"/>
                      <a:pt x="17133" y="7071"/>
                    </a:cubicBezTo>
                    <a:cubicBezTo>
                      <a:pt x="18153" y="2073"/>
                      <a:pt x="13793" y="1"/>
                      <a:pt x="1204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41"/>
              <p:cNvSpPr/>
              <p:nvPr/>
            </p:nvSpPr>
            <p:spPr>
              <a:xfrm>
                <a:off x="6051625" y="1757125"/>
                <a:ext cx="842100" cy="527375"/>
              </a:xfrm>
              <a:custGeom>
                <a:rect b="b" l="l" r="r" t="t"/>
                <a:pathLst>
                  <a:path extrusionOk="0" h="21095" w="33684">
                    <a:moveTo>
                      <a:pt x="24402" y="0"/>
                    </a:moveTo>
                    <a:cubicBezTo>
                      <a:pt x="22554" y="0"/>
                      <a:pt x="20519" y="521"/>
                      <a:pt x="18301" y="1932"/>
                    </a:cubicBezTo>
                    <a:cubicBezTo>
                      <a:pt x="15776" y="3525"/>
                      <a:pt x="13760" y="4252"/>
                      <a:pt x="12085" y="4252"/>
                    </a:cubicBezTo>
                    <a:cubicBezTo>
                      <a:pt x="10381" y="4252"/>
                      <a:pt x="9030" y="3498"/>
                      <a:pt x="7859" y="2134"/>
                    </a:cubicBezTo>
                    <a:cubicBezTo>
                      <a:pt x="7371" y="1563"/>
                      <a:pt x="6740" y="1338"/>
                      <a:pt x="6049" y="1338"/>
                    </a:cubicBezTo>
                    <a:cubicBezTo>
                      <a:pt x="3453" y="1338"/>
                      <a:pt x="1" y="4516"/>
                      <a:pt x="1" y="4516"/>
                    </a:cubicBezTo>
                    <a:cubicBezTo>
                      <a:pt x="1" y="4516"/>
                      <a:pt x="1261" y="3953"/>
                      <a:pt x="2581" y="3953"/>
                    </a:cubicBezTo>
                    <a:cubicBezTo>
                      <a:pt x="3265" y="3953"/>
                      <a:pt x="3965" y="4104"/>
                      <a:pt x="4513" y="4563"/>
                    </a:cubicBezTo>
                    <a:cubicBezTo>
                      <a:pt x="6121" y="5921"/>
                      <a:pt x="918" y="8826"/>
                      <a:pt x="918" y="8826"/>
                    </a:cubicBezTo>
                    <a:cubicBezTo>
                      <a:pt x="918" y="8826"/>
                      <a:pt x="6645" y="9219"/>
                      <a:pt x="7942" y="13088"/>
                    </a:cubicBezTo>
                    <a:cubicBezTo>
                      <a:pt x="9057" y="16443"/>
                      <a:pt x="14234" y="21094"/>
                      <a:pt x="19665" y="21094"/>
                    </a:cubicBezTo>
                    <a:cubicBezTo>
                      <a:pt x="20499" y="21094"/>
                      <a:pt x="21338" y="20985"/>
                      <a:pt x="22170" y="20744"/>
                    </a:cubicBezTo>
                    <a:lnTo>
                      <a:pt x="32386" y="5730"/>
                    </a:lnTo>
                    <a:cubicBezTo>
                      <a:pt x="32386" y="5730"/>
                      <a:pt x="33684" y="3480"/>
                      <a:pt x="30588" y="1801"/>
                    </a:cubicBezTo>
                    <a:cubicBezTo>
                      <a:pt x="28846" y="863"/>
                      <a:pt x="26780" y="0"/>
                      <a:pt x="2440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41"/>
              <p:cNvSpPr/>
              <p:nvPr/>
            </p:nvSpPr>
            <p:spPr>
              <a:xfrm>
                <a:off x="5053900" y="1979375"/>
                <a:ext cx="1256725" cy="1131275"/>
              </a:xfrm>
              <a:custGeom>
                <a:rect b="b" l="l" r="r" t="t"/>
                <a:pathLst>
                  <a:path extrusionOk="0" h="45251" w="50269">
                    <a:moveTo>
                      <a:pt x="41360" y="1"/>
                    </a:moveTo>
                    <a:cubicBezTo>
                      <a:pt x="39534" y="1"/>
                      <a:pt x="37697" y="627"/>
                      <a:pt x="36195" y="1912"/>
                    </a:cubicBezTo>
                    <a:lnTo>
                      <a:pt x="0" y="32666"/>
                    </a:lnTo>
                    <a:lnTo>
                      <a:pt x="10371" y="45251"/>
                    </a:lnTo>
                    <a:lnTo>
                      <a:pt x="46566" y="14009"/>
                    </a:lnTo>
                    <a:cubicBezTo>
                      <a:pt x="49852" y="11187"/>
                      <a:pt x="50268" y="6258"/>
                      <a:pt x="47518" y="2912"/>
                    </a:cubicBezTo>
                    <a:cubicBezTo>
                      <a:pt x="45945" y="994"/>
                      <a:pt x="43661" y="1"/>
                      <a:pt x="4136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41"/>
              <p:cNvSpPr/>
              <p:nvPr/>
            </p:nvSpPr>
            <p:spPr>
              <a:xfrm>
                <a:off x="5041400" y="2797550"/>
                <a:ext cx="286650" cy="311575"/>
              </a:xfrm>
              <a:custGeom>
                <a:rect b="b" l="l" r="r" t="t"/>
                <a:pathLst>
                  <a:path extrusionOk="0" h="12463" w="11466">
                    <a:moveTo>
                      <a:pt x="718" y="0"/>
                    </a:moveTo>
                    <a:cubicBezTo>
                      <a:pt x="643" y="0"/>
                      <a:pt x="582" y="19"/>
                      <a:pt x="536" y="58"/>
                    </a:cubicBezTo>
                    <a:cubicBezTo>
                      <a:pt x="0" y="522"/>
                      <a:pt x="1881" y="3654"/>
                      <a:pt x="4751" y="7071"/>
                    </a:cubicBezTo>
                    <a:cubicBezTo>
                      <a:pt x="7381" y="10192"/>
                      <a:pt x="9920" y="12462"/>
                      <a:pt x="10748" y="12462"/>
                    </a:cubicBezTo>
                    <a:cubicBezTo>
                      <a:pt x="10823" y="12462"/>
                      <a:pt x="10884" y="12443"/>
                      <a:pt x="10930" y="12405"/>
                    </a:cubicBezTo>
                    <a:cubicBezTo>
                      <a:pt x="11466" y="11952"/>
                      <a:pt x="9597" y="8809"/>
                      <a:pt x="6715" y="5404"/>
                    </a:cubicBezTo>
                    <a:cubicBezTo>
                      <a:pt x="4085" y="2272"/>
                      <a:pt x="1546" y="0"/>
                      <a:pt x="7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41"/>
              <p:cNvSpPr/>
              <p:nvPr/>
            </p:nvSpPr>
            <p:spPr>
              <a:xfrm>
                <a:off x="5209275" y="2083725"/>
                <a:ext cx="1040325" cy="848625"/>
              </a:xfrm>
              <a:custGeom>
                <a:rect b="b" l="l" r="r" t="t"/>
                <a:pathLst>
                  <a:path extrusionOk="0" fill="none" h="33945" w="41613">
                    <a:moveTo>
                      <a:pt x="0" y="33945"/>
                    </a:moveTo>
                    <a:lnTo>
                      <a:pt x="41613" y="0"/>
                    </a:lnTo>
                  </a:path>
                </a:pathLst>
              </a:custGeom>
              <a:noFill/>
              <a:ln cap="flat" cmpd="sng" w="9525">
                <a:solidFill>
                  <a:schemeClr val="dk2"/>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41"/>
              <p:cNvSpPr/>
              <p:nvPr/>
            </p:nvSpPr>
            <p:spPr>
              <a:xfrm>
                <a:off x="4445775" y="2931375"/>
                <a:ext cx="1639225" cy="1302625"/>
              </a:xfrm>
              <a:custGeom>
                <a:rect b="b" l="l" r="r" t="t"/>
                <a:pathLst>
                  <a:path extrusionOk="0" h="52105" w="65569">
                    <a:moveTo>
                      <a:pt x="57295" y="0"/>
                    </a:moveTo>
                    <a:cubicBezTo>
                      <a:pt x="55025" y="0"/>
                      <a:pt x="51994" y="2034"/>
                      <a:pt x="48816" y="4944"/>
                    </a:cubicBezTo>
                    <a:cubicBezTo>
                      <a:pt x="46173" y="7385"/>
                      <a:pt x="43399" y="10445"/>
                      <a:pt x="40887" y="13469"/>
                    </a:cubicBezTo>
                    <a:cubicBezTo>
                      <a:pt x="40803" y="13576"/>
                      <a:pt x="40708" y="13695"/>
                      <a:pt x="40625" y="13803"/>
                    </a:cubicBezTo>
                    <a:cubicBezTo>
                      <a:pt x="35541" y="19934"/>
                      <a:pt x="31529" y="25804"/>
                      <a:pt x="31529" y="25804"/>
                    </a:cubicBezTo>
                    <a:cubicBezTo>
                      <a:pt x="31016" y="25652"/>
                      <a:pt x="30460" y="25581"/>
                      <a:pt x="29869" y="25581"/>
                    </a:cubicBezTo>
                    <a:cubicBezTo>
                      <a:pt x="26844" y="25581"/>
                      <a:pt x="22895" y="27431"/>
                      <a:pt x="19170" y="29721"/>
                    </a:cubicBezTo>
                    <a:cubicBezTo>
                      <a:pt x="13193" y="33400"/>
                      <a:pt x="7799" y="38210"/>
                      <a:pt x="7799" y="38210"/>
                    </a:cubicBezTo>
                    <a:cubicBezTo>
                      <a:pt x="7645" y="40651"/>
                      <a:pt x="4585" y="44473"/>
                      <a:pt x="4585" y="44473"/>
                    </a:cubicBezTo>
                    <a:cubicBezTo>
                      <a:pt x="1" y="48593"/>
                      <a:pt x="1691" y="52105"/>
                      <a:pt x="1691" y="52105"/>
                    </a:cubicBezTo>
                    <a:cubicBezTo>
                      <a:pt x="6883" y="46449"/>
                      <a:pt x="23385" y="37282"/>
                      <a:pt x="29802" y="35603"/>
                    </a:cubicBezTo>
                    <a:cubicBezTo>
                      <a:pt x="36231" y="33924"/>
                      <a:pt x="35922" y="37436"/>
                      <a:pt x="44471" y="28269"/>
                    </a:cubicBezTo>
                    <a:cubicBezTo>
                      <a:pt x="53031" y="19101"/>
                      <a:pt x="63128" y="11302"/>
                      <a:pt x="63128" y="11302"/>
                    </a:cubicBezTo>
                    <a:cubicBezTo>
                      <a:pt x="63128" y="11302"/>
                      <a:pt x="65568" y="289"/>
                      <a:pt x="57448" y="3"/>
                    </a:cubicBezTo>
                    <a:cubicBezTo>
                      <a:pt x="57398" y="1"/>
                      <a:pt x="57346" y="0"/>
                      <a:pt x="572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41"/>
              <p:cNvSpPr/>
              <p:nvPr/>
            </p:nvSpPr>
            <p:spPr>
              <a:xfrm>
                <a:off x="3998100" y="3854975"/>
                <a:ext cx="645650" cy="832950"/>
              </a:xfrm>
              <a:custGeom>
                <a:rect b="b" l="l" r="r" t="t"/>
                <a:pathLst>
                  <a:path extrusionOk="0" h="33318" w="25826">
                    <a:moveTo>
                      <a:pt x="22897" y="0"/>
                    </a:moveTo>
                    <a:cubicBezTo>
                      <a:pt x="22466" y="0"/>
                      <a:pt x="22029" y="117"/>
                      <a:pt x="21623" y="421"/>
                    </a:cubicBezTo>
                    <a:cubicBezTo>
                      <a:pt x="21623" y="421"/>
                      <a:pt x="20741" y="4921"/>
                      <a:pt x="17551" y="9529"/>
                    </a:cubicBezTo>
                    <a:cubicBezTo>
                      <a:pt x="15288" y="12803"/>
                      <a:pt x="14026" y="16292"/>
                      <a:pt x="13491" y="18054"/>
                    </a:cubicBezTo>
                    <a:cubicBezTo>
                      <a:pt x="13264" y="18768"/>
                      <a:pt x="13169" y="19185"/>
                      <a:pt x="13169" y="19185"/>
                    </a:cubicBezTo>
                    <a:cubicBezTo>
                      <a:pt x="13169" y="19185"/>
                      <a:pt x="10931" y="22840"/>
                      <a:pt x="6633" y="26519"/>
                    </a:cubicBezTo>
                    <a:lnTo>
                      <a:pt x="6621" y="26531"/>
                    </a:lnTo>
                    <a:cubicBezTo>
                      <a:pt x="3096" y="29853"/>
                      <a:pt x="1" y="31782"/>
                      <a:pt x="1" y="31782"/>
                    </a:cubicBezTo>
                    <a:lnTo>
                      <a:pt x="2084" y="33318"/>
                    </a:lnTo>
                    <a:cubicBezTo>
                      <a:pt x="2084" y="33318"/>
                      <a:pt x="11633" y="30913"/>
                      <a:pt x="15919" y="21031"/>
                    </a:cubicBezTo>
                    <a:cubicBezTo>
                      <a:pt x="15919" y="21031"/>
                      <a:pt x="16681" y="17828"/>
                      <a:pt x="19598" y="15149"/>
                    </a:cubicBezTo>
                    <a:cubicBezTo>
                      <a:pt x="19598" y="15149"/>
                      <a:pt x="25825" y="5052"/>
                      <a:pt x="25694" y="1278"/>
                    </a:cubicBezTo>
                    <a:cubicBezTo>
                      <a:pt x="25694" y="1278"/>
                      <a:pt x="24325" y="0"/>
                      <a:pt x="228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41"/>
              <p:cNvSpPr/>
              <p:nvPr/>
            </p:nvSpPr>
            <p:spPr>
              <a:xfrm>
                <a:off x="4925000" y="3152050"/>
                <a:ext cx="904450" cy="621475"/>
              </a:xfrm>
              <a:custGeom>
                <a:rect b="b" l="l" r="r" t="t"/>
                <a:pathLst>
                  <a:path extrusionOk="0" h="24859" w="36178">
                    <a:moveTo>
                      <a:pt x="33935" y="1"/>
                    </a:moveTo>
                    <a:cubicBezTo>
                      <a:pt x="31471" y="1"/>
                      <a:pt x="26839" y="1935"/>
                      <a:pt x="21718" y="4630"/>
                    </a:cubicBezTo>
                    <a:cubicBezTo>
                      <a:pt x="21634" y="4737"/>
                      <a:pt x="21539" y="4845"/>
                      <a:pt x="21456" y="4952"/>
                    </a:cubicBezTo>
                    <a:cubicBezTo>
                      <a:pt x="16372" y="11083"/>
                      <a:pt x="12360" y="16965"/>
                      <a:pt x="12360" y="16965"/>
                    </a:cubicBezTo>
                    <a:cubicBezTo>
                      <a:pt x="11844" y="16810"/>
                      <a:pt x="11285" y="16738"/>
                      <a:pt x="10690" y="16738"/>
                    </a:cubicBezTo>
                    <a:cubicBezTo>
                      <a:pt x="7666" y="16738"/>
                      <a:pt x="3721" y="18594"/>
                      <a:pt x="1" y="20882"/>
                    </a:cubicBezTo>
                    <a:cubicBezTo>
                      <a:pt x="2829" y="22150"/>
                      <a:pt x="9407" y="24859"/>
                      <a:pt x="14094" y="24859"/>
                    </a:cubicBezTo>
                    <a:cubicBezTo>
                      <a:pt x="14556" y="24859"/>
                      <a:pt x="14999" y="24832"/>
                      <a:pt x="15419" y="24776"/>
                    </a:cubicBezTo>
                    <a:cubicBezTo>
                      <a:pt x="19170" y="24287"/>
                      <a:pt x="23242" y="19108"/>
                      <a:pt x="28004" y="13096"/>
                    </a:cubicBezTo>
                    <a:cubicBezTo>
                      <a:pt x="30862" y="9500"/>
                      <a:pt x="34338" y="6440"/>
                      <a:pt x="35589" y="2594"/>
                    </a:cubicBezTo>
                    <a:cubicBezTo>
                      <a:pt x="36178" y="768"/>
                      <a:pt x="35486" y="1"/>
                      <a:pt x="3393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41"/>
              <p:cNvSpPr/>
              <p:nvPr/>
            </p:nvSpPr>
            <p:spPr>
              <a:xfrm>
                <a:off x="4246650" y="2818775"/>
                <a:ext cx="1891025" cy="921350"/>
              </a:xfrm>
              <a:custGeom>
                <a:rect b="b" l="l" r="r" t="t"/>
                <a:pathLst>
                  <a:path extrusionOk="0" h="36854" w="75641">
                    <a:moveTo>
                      <a:pt x="61596" y="0"/>
                    </a:moveTo>
                    <a:cubicBezTo>
                      <a:pt x="58504" y="0"/>
                      <a:pt x="54186" y="1272"/>
                      <a:pt x="51269" y="7377"/>
                    </a:cubicBezTo>
                    <a:cubicBezTo>
                      <a:pt x="50471" y="9020"/>
                      <a:pt x="49316" y="10460"/>
                      <a:pt x="47887" y="11591"/>
                    </a:cubicBezTo>
                    <a:cubicBezTo>
                      <a:pt x="45530" y="13449"/>
                      <a:pt x="41637" y="17473"/>
                      <a:pt x="37493" y="25593"/>
                    </a:cubicBezTo>
                    <a:lnTo>
                      <a:pt x="37469" y="25534"/>
                    </a:lnTo>
                    <a:cubicBezTo>
                      <a:pt x="37469" y="25534"/>
                      <a:pt x="35358" y="23061"/>
                      <a:pt x="27576" y="23061"/>
                    </a:cubicBezTo>
                    <a:cubicBezTo>
                      <a:pt x="24225" y="23061"/>
                      <a:pt x="19823" y="23520"/>
                      <a:pt x="14086" y="24831"/>
                    </a:cubicBezTo>
                    <a:cubicBezTo>
                      <a:pt x="14086" y="24831"/>
                      <a:pt x="13476" y="24991"/>
                      <a:pt x="12625" y="24991"/>
                    </a:cubicBezTo>
                    <a:cubicBezTo>
                      <a:pt x="11311" y="24991"/>
                      <a:pt x="9422" y="24609"/>
                      <a:pt x="8323" y="22664"/>
                    </a:cubicBezTo>
                    <a:cubicBezTo>
                      <a:pt x="8323" y="22664"/>
                      <a:pt x="1286" y="24081"/>
                      <a:pt x="0" y="29951"/>
                    </a:cubicBezTo>
                    <a:cubicBezTo>
                      <a:pt x="0" y="29951"/>
                      <a:pt x="22527" y="31237"/>
                      <a:pt x="31469" y="33916"/>
                    </a:cubicBezTo>
                    <a:cubicBezTo>
                      <a:pt x="36586" y="35445"/>
                      <a:pt x="39488" y="36853"/>
                      <a:pt x="41821" y="36853"/>
                    </a:cubicBezTo>
                    <a:cubicBezTo>
                      <a:pt x="43575" y="36853"/>
                      <a:pt x="45007" y="36057"/>
                      <a:pt x="46816" y="33916"/>
                    </a:cubicBezTo>
                    <a:cubicBezTo>
                      <a:pt x="51043" y="28927"/>
                      <a:pt x="60472" y="15401"/>
                      <a:pt x="68033" y="12830"/>
                    </a:cubicBezTo>
                    <a:cubicBezTo>
                      <a:pt x="75641" y="10246"/>
                      <a:pt x="69140" y="1364"/>
                      <a:pt x="65390" y="650"/>
                    </a:cubicBezTo>
                    <a:cubicBezTo>
                      <a:pt x="65390" y="650"/>
                      <a:pt x="63806" y="0"/>
                      <a:pt x="615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41"/>
              <p:cNvSpPr/>
              <p:nvPr/>
            </p:nvSpPr>
            <p:spPr>
              <a:xfrm>
                <a:off x="3998400" y="4301250"/>
                <a:ext cx="339650" cy="386675"/>
              </a:xfrm>
              <a:custGeom>
                <a:rect b="b" l="l" r="r" t="t"/>
                <a:pathLst>
                  <a:path extrusionOk="0" h="15467" w="13586">
                    <a:moveTo>
                      <a:pt x="13586" y="1"/>
                    </a:moveTo>
                    <a:lnTo>
                      <a:pt x="13586" y="1"/>
                    </a:lnTo>
                    <a:cubicBezTo>
                      <a:pt x="13550" y="60"/>
                      <a:pt x="13526" y="120"/>
                      <a:pt x="13479" y="179"/>
                    </a:cubicBezTo>
                    <a:cubicBezTo>
                      <a:pt x="11550" y="3549"/>
                      <a:pt x="8990" y="6418"/>
                      <a:pt x="6621" y="8668"/>
                    </a:cubicBezTo>
                    <a:lnTo>
                      <a:pt x="6609" y="8680"/>
                    </a:lnTo>
                    <a:cubicBezTo>
                      <a:pt x="3096" y="12002"/>
                      <a:pt x="1" y="13931"/>
                      <a:pt x="1" y="13931"/>
                    </a:cubicBezTo>
                    <a:lnTo>
                      <a:pt x="2084" y="15467"/>
                    </a:lnTo>
                    <a:cubicBezTo>
                      <a:pt x="11680" y="10085"/>
                      <a:pt x="13586" y="1"/>
                      <a:pt x="1358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41"/>
              <p:cNvSpPr/>
              <p:nvPr/>
            </p:nvSpPr>
            <p:spPr>
              <a:xfrm>
                <a:off x="4429400" y="3865200"/>
                <a:ext cx="234600" cy="440250"/>
              </a:xfrm>
              <a:custGeom>
                <a:rect b="b" l="l" r="r" t="t"/>
                <a:pathLst>
                  <a:path extrusionOk="0" h="17610" w="9384">
                    <a:moveTo>
                      <a:pt x="9383" y="0"/>
                    </a:moveTo>
                    <a:lnTo>
                      <a:pt x="9383" y="0"/>
                    </a:lnTo>
                    <a:cubicBezTo>
                      <a:pt x="8723" y="198"/>
                      <a:pt x="8287" y="256"/>
                      <a:pt x="8002" y="256"/>
                    </a:cubicBezTo>
                    <a:cubicBezTo>
                      <a:pt x="7603" y="256"/>
                      <a:pt x="7502" y="143"/>
                      <a:pt x="7502" y="143"/>
                    </a:cubicBezTo>
                    <a:lnTo>
                      <a:pt x="7502" y="143"/>
                    </a:lnTo>
                    <a:cubicBezTo>
                      <a:pt x="7502" y="143"/>
                      <a:pt x="8121" y="2298"/>
                      <a:pt x="5668" y="6096"/>
                    </a:cubicBezTo>
                    <a:cubicBezTo>
                      <a:pt x="3363" y="9719"/>
                      <a:pt x="440" y="16571"/>
                      <a:pt x="46" y="17503"/>
                    </a:cubicBezTo>
                    <a:lnTo>
                      <a:pt x="46" y="17503"/>
                    </a:lnTo>
                    <a:cubicBezTo>
                      <a:pt x="728" y="16068"/>
                      <a:pt x="5490" y="11894"/>
                      <a:pt x="5490" y="11894"/>
                    </a:cubicBezTo>
                    <a:cubicBezTo>
                      <a:pt x="5490" y="11894"/>
                      <a:pt x="5490" y="10466"/>
                      <a:pt x="7157" y="7299"/>
                    </a:cubicBezTo>
                    <a:cubicBezTo>
                      <a:pt x="9026" y="3751"/>
                      <a:pt x="9383" y="0"/>
                      <a:pt x="9383" y="0"/>
                    </a:cubicBezTo>
                    <a:close/>
                    <a:moveTo>
                      <a:pt x="46" y="17503"/>
                    </a:moveTo>
                    <a:cubicBezTo>
                      <a:pt x="28" y="17540"/>
                      <a:pt x="13" y="17576"/>
                      <a:pt x="1" y="17609"/>
                    </a:cubicBezTo>
                    <a:cubicBezTo>
                      <a:pt x="1" y="17609"/>
                      <a:pt x="16" y="17573"/>
                      <a:pt x="46" y="17503"/>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41"/>
              <p:cNvSpPr/>
              <p:nvPr/>
            </p:nvSpPr>
            <p:spPr>
              <a:xfrm>
                <a:off x="4290400" y="2922525"/>
                <a:ext cx="1493975" cy="661400"/>
              </a:xfrm>
              <a:custGeom>
                <a:rect b="b" l="l" r="r" t="t"/>
                <a:pathLst>
                  <a:path extrusionOk="0" fill="none" h="26456" w="59759">
                    <a:moveTo>
                      <a:pt x="1" y="22027"/>
                    </a:moveTo>
                    <a:cubicBezTo>
                      <a:pt x="1" y="22027"/>
                      <a:pt x="1227" y="23408"/>
                      <a:pt x="10323" y="23408"/>
                    </a:cubicBezTo>
                    <a:cubicBezTo>
                      <a:pt x="18801" y="23408"/>
                      <a:pt x="30326" y="22050"/>
                      <a:pt x="37886" y="25991"/>
                    </a:cubicBezTo>
                    <a:cubicBezTo>
                      <a:pt x="38767" y="26456"/>
                      <a:pt x="39839" y="26098"/>
                      <a:pt x="40291" y="25217"/>
                    </a:cubicBezTo>
                    <a:cubicBezTo>
                      <a:pt x="41815" y="22217"/>
                      <a:pt x="45447" y="15966"/>
                      <a:pt x="50948" y="12109"/>
                    </a:cubicBezTo>
                    <a:cubicBezTo>
                      <a:pt x="58389" y="6870"/>
                      <a:pt x="59758" y="0"/>
                      <a:pt x="59758" y="0"/>
                    </a:cubicBezTo>
                  </a:path>
                </a:pathLst>
              </a:custGeom>
              <a:noFill/>
              <a:ln cap="flat" cmpd="sng" w="9525">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41"/>
              <p:cNvSpPr/>
              <p:nvPr/>
            </p:nvSpPr>
            <p:spPr>
              <a:xfrm>
                <a:off x="3531375" y="3412925"/>
                <a:ext cx="488475" cy="122800"/>
              </a:xfrm>
              <a:custGeom>
                <a:rect b="b" l="l" r="r" t="t"/>
                <a:pathLst>
                  <a:path extrusionOk="0" h="4912" w="19539">
                    <a:moveTo>
                      <a:pt x="5244" y="1"/>
                    </a:moveTo>
                    <a:cubicBezTo>
                      <a:pt x="2943" y="1"/>
                      <a:pt x="579" y="331"/>
                      <a:pt x="1" y="1601"/>
                    </a:cubicBezTo>
                    <a:cubicBezTo>
                      <a:pt x="1" y="1601"/>
                      <a:pt x="2445" y="4911"/>
                      <a:pt x="9029" y="4911"/>
                    </a:cubicBezTo>
                    <a:cubicBezTo>
                      <a:pt x="11773" y="4911"/>
                      <a:pt x="15235" y="4337"/>
                      <a:pt x="19539" y="2708"/>
                    </a:cubicBezTo>
                    <a:cubicBezTo>
                      <a:pt x="19539" y="2708"/>
                      <a:pt x="14895" y="2041"/>
                      <a:pt x="10145" y="386"/>
                    </a:cubicBezTo>
                    <a:cubicBezTo>
                      <a:pt x="10145" y="386"/>
                      <a:pt x="7732" y="1"/>
                      <a:pt x="52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41"/>
              <p:cNvSpPr/>
              <p:nvPr/>
            </p:nvSpPr>
            <p:spPr>
              <a:xfrm>
                <a:off x="3528725" y="3317025"/>
                <a:ext cx="954875" cy="251200"/>
              </a:xfrm>
              <a:custGeom>
                <a:rect b="b" l="l" r="r" t="t"/>
                <a:pathLst>
                  <a:path extrusionOk="0" h="10048" w="38195">
                    <a:moveTo>
                      <a:pt x="36358" y="0"/>
                    </a:moveTo>
                    <a:cubicBezTo>
                      <a:pt x="33948" y="0"/>
                      <a:pt x="18534" y="6891"/>
                      <a:pt x="10918" y="7747"/>
                    </a:cubicBezTo>
                    <a:cubicBezTo>
                      <a:pt x="9970" y="7853"/>
                      <a:pt x="9094" y="7900"/>
                      <a:pt x="8286" y="7900"/>
                    </a:cubicBezTo>
                    <a:cubicBezTo>
                      <a:pt x="2407" y="7900"/>
                      <a:pt x="107" y="5425"/>
                      <a:pt x="107" y="5425"/>
                    </a:cubicBezTo>
                    <a:lnTo>
                      <a:pt x="107" y="5425"/>
                    </a:lnTo>
                    <a:cubicBezTo>
                      <a:pt x="107" y="5425"/>
                      <a:pt x="0" y="8949"/>
                      <a:pt x="10918" y="9842"/>
                    </a:cubicBezTo>
                    <a:cubicBezTo>
                      <a:pt x="12762" y="9991"/>
                      <a:pt x="14300" y="10048"/>
                      <a:pt x="15616" y="10048"/>
                    </a:cubicBezTo>
                    <a:cubicBezTo>
                      <a:pt x="19993" y="10048"/>
                      <a:pt x="21907" y="9416"/>
                      <a:pt x="24399" y="9416"/>
                    </a:cubicBezTo>
                    <a:cubicBezTo>
                      <a:pt x="25599" y="9416"/>
                      <a:pt x="26933" y="9563"/>
                      <a:pt x="28741" y="9997"/>
                    </a:cubicBezTo>
                    <a:cubicBezTo>
                      <a:pt x="28741" y="9997"/>
                      <a:pt x="28741" y="9997"/>
                      <a:pt x="28741" y="9997"/>
                    </a:cubicBezTo>
                    <a:cubicBezTo>
                      <a:pt x="28746" y="9997"/>
                      <a:pt x="30902" y="4209"/>
                      <a:pt x="36613" y="4209"/>
                    </a:cubicBezTo>
                    <a:cubicBezTo>
                      <a:pt x="36768" y="4209"/>
                      <a:pt x="36927" y="4214"/>
                      <a:pt x="37088" y="4222"/>
                    </a:cubicBezTo>
                    <a:cubicBezTo>
                      <a:pt x="37088" y="4222"/>
                      <a:pt x="38195" y="472"/>
                      <a:pt x="36540" y="20"/>
                    </a:cubicBezTo>
                    <a:cubicBezTo>
                      <a:pt x="36491" y="7"/>
                      <a:pt x="36431" y="0"/>
                      <a:pt x="363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41"/>
              <p:cNvSpPr/>
              <p:nvPr/>
            </p:nvSpPr>
            <p:spPr>
              <a:xfrm>
                <a:off x="4060025" y="3385375"/>
                <a:ext cx="428950" cy="181875"/>
              </a:xfrm>
              <a:custGeom>
                <a:rect b="b" l="l" r="r" t="t"/>
                <a:pathLst>
                  <a:path extrusionOk="0" h="7275" w="17158">
                    <a:moveTo>
                      <a:pt x="15812" y="0"/>
                    </a:moveTo>
                    <a:cubicBezTo>
                      <a:pt x="15812" y="0"/>
                      <a:pt x="9835" y="1596"/>
                      <a:pt x="6227" y="3763"/>
                    </a:cubicBezTo>
                    <a:cubicBezTo>
                      <a:pt x="2608" y="5941"/>
                      <a:pt x="0" y="7013"/>
                      <a:pt x="0" y="7013"/>
                    </a:cubicBezTo>
                    <a:cubicBezTo>
                      <a:pt x="0" y="7013"/>
                      <a:pt x="5251" y="7084"/>
                      <a:pt x="7489" y="7275"/>
                    </a:cubicBezTo>
                    <a:cubicBezTo>
                      <a:pt x="7489" y="7275"/>
                      <a:pt x="10621" y="1631"/>
                      <a:pt x="17157" y="1262"/>
                    </a:cubicBezTo>
                    <a:lnTo>
                      <a:pt x="1581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41"/>
              <p:cNvSpPr/>
              <p:nvPr/>
            </p:nvSpPr>
            <p:spPr>
              <a:xfrm>
                <a:off x="5716175" y="2160725"/>
                <a:ext cx="327450" cy="359075"/>
              </a:xfrm>
              <a:custGeom>
                <a:rect b="b" l="l" r="r" t="t"/>
                <a:pathLst>
                  <a:path extrusionOk="0" h="14363" w="13098">
                    <a:moveTo>
                      <a:pt x="2068" y="0"/>
                    </a:moveTo>
                    <a:cubicBezTo>
                      <a:pt x="1953" y="0"/>
                      <a:pt x="1859" y="29"/>
                      <a:pt x="1787" y="87"/>
                    </a:cubicBezTo>
                    <a:lnTo>
                      <a:pt x="286" y="1576"/>
                    </a:lnTo>
                    <a:cubicBezTo>
                      <a:pt x="1" y="1849"/>
                      <a:pt x="84" y="2326"/>
                      <a:pt x="429" y="2492"/>
                    </a:cubicBezTo>
                    <a:cubicBezTo>
                      <a:pt x="1239" y="2861"/>
                      <a:pt x="2096" y="3207"/>
                      <a:pt x="3799" y="4826"/>
                    </a:cubicBezTo>
                    <a:cubicBezTo>
                      <a:pt x="4882" y="5886"/>
                      <a:pt x="7156" y="8767"/>
                      <a:pt x="8037" y="9839"/>
                    </a:cubicBezTo>
                    <a:cubicBezTo>
                      <a:pt x="9514" y="11946"/>
                      <a:pt x="10359" y="13696"/>
                      <a:pt x="10169" y="14363"/>
                    </a:cubicBezTo>
                    <a:lnTo>
                      <a:pt x="13098" y="13137"/>
                    </a:lnTo>
                    <a:lnTo>
                      <a:pt x="12312" y="12220"/>
                    </a:lnTo>
                    <a:cubicBezTo>
                      <a:pt x="12526" y="11267"/>
                      <a:pt x="10835" y="8326"/>
                      <a:pt x="8228" y="5231"/>
                    </a:cubicBezTo>
                    <a:cubicBezTo>
                      <a:pt x="5652" y="2174"/>
                      <a:pt x="3077" y="0"/>
                      <a:pt x="20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41"/>
              <p:cNvSpPr/>
              <p:nvPr/>
            </p:nvSpPr>
            <p:spPr>
              <a:xfrm>
                <a:off x="6677303" y="2338256"/>
                <a:ext cx="326550" cy="87250"/>
              </a:xfrm>
              <a:custGeom>
                <a:rect b="b" l="l" r="r" t="t"/>
                <a:pathLst>
                  <a:path extrusionOk="0" h="3490" w="13062">
                    <a:moveTo>
                      <a:pt x="12323" y="1"/>
                    </a:moveTo>
                    <a:cubicBezTo>
                      <a:pt x="12190" y="142"/>
                      <a:pt x="9896" y="2497"/>
                      <a:pt x="6151" y="2497"/>
                    </a:cubicBezTo>
                    <a:cubicBezTo>
                      <a:pt x="4528" y="2497"/>
                      <a:pt x="2633" y="2055"/>
                      <a:pt x="524" y="799"/>
                    </a:cubicBezTo>
                    <a:lnTo>
                      <a:pt x="0" y="1680"/>
                    </a:lnTo>
                    <a:cubicBezTo>
                      <a:pt x="2262" y="3013"/>
                      <a:pt x="4310" y="3489"/>
                      <a:pt x="6084" y="3489"/>
                    </a:cubicBezTo>
                    <a:cubicBezTo>
                      <a:pt x="10359" y="3489"/>
                      <a:pt x="13026" y="739"/>
                      <a:pt x="13061" y="692"/>
                    </a:cubicBezTo>
                    <a:lnTo>
                      <a:pt x="1232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41"/>
              <p:cNvSpPr/>
              <p:nvPr/>
            </p:nvSpPr>
            <p:spPr>
              <a:xfrm>
                <a:off x="6605275" y="1866100"/>
                <a:ext cx="384000" cy="643300"/>
              </a:xfrm>
              <a:custGeom>
                <a:rect b="b" l="l" r="r" t="t"/>
                <a:pathLst>
                  <a:path extrusionOk="0" h="25732" w="15360">
                    <a:moveTo>
                      <a:pt x="8628" y="1"/>
                    </a:moveTo>
                    <a:cubicBezTo>
                      <a:pt x="6074" y="1"/>
                      <a:pt x="3284" y="2621"/>
                      <a:pt x="3453" y="8098"/>
                    </a:cubicBezTo>
                    <a:cubicBezTo>
                      <a:pt x="3453" y="8098"/>
                      <a:pt x="2558" y="7445"/>
                      <a:pt x="1697" y="7445"/>
                    </a:cubicBezTo>
                    <a:cubicBezTo>
                      <a:pt x="952" y="7445"/>
                      <a:pt x="232" y="7935"/>
                      <a:pt x="143" y="9765"/>
                    </a:cubicBezTo>
                    <a:cubicBezTo>
                      <a:pt x="1" y="12360"/>
                      <a:pt x="3156" y="12384"/>
                      <a:pt x="3156" y="12384"/>
                    </a:cubicBezTo>
                    <a:lnTo>
                      <a:pt x="2787" y="25731"/>
                    </a:lnTo>
                    <a:cubicBezTo>
                      <a:pt x="2787" y="25731"/>
                      <a:pt x="3084" y="24898"/>
                      <a:pt x="3513" y="23743"/>
                    </a:cubicBezTo>
                    <a:cubicBezTo>
                      <a:pt x="4430" y="21362"/>
                      <a:pt x="5954" y="17623"/>
                      <a:pt x="6954" y="17087"/>
                    </a:cubicBezTo>
                    <a:cubicBezTo>
                      <a:pt x="7215" y="16951"/>
                      <a:pt x="7531" y="16898"/>
                      <a:pt x="7880" y="16898"/>
                    </a:cubicBezTo>
                    <a:cubicBezTo>
                      <a:pt x="8660" y="16898"/>
                      <a:pt x="9606" y="17164"/>
                      <a:pt x="10478" y="17361"/>
                    </a:cubicBezTo>
                    <a:cubicBezTo>
                      <a:pt x="10959" y="17459"/>
                      <a:pt x="11416" y="17537"/>
                      <a:pt x="11810" y="17537"/>
                    </a:cubicBezTo>
                    <a:cubicBezTo>
                      <a:pt x="12041" y="17537"/>
                      <a:pt x="12250" y="17510"/>
                      <a:pt x="12431" y="17444"/>
                    </a:cubicBezTo>
                    <a:cubicBezTo>
                      <a:pt x="12645" y="17373"/>
                      <a:pt x="12776" y="17135"/>
                      <a:pt x="12740" y="16909"/>
                    </a:cubicBezTo>
                    <a:cubicBezTo>
                      <a:pt x="12657" y="16182"/>
                      <a:pt x="12597" y="14361"/>
                      <a:pt x="13859" y="13206"/>
                    </a:cubicBezTo>
                    <a:cubicBezTo>
                      <a:pt x="13859" y="13206"/>
                      <a:pt x="14169" y="12503"/>
                      <a:pt x="13990" y="12456"/>
                    </a:cubicBezTo>
                    <a:cubicBezTo>
                      <a:pt x="12586" y="12087"/>
                      <a:pt x="13193" y="11253"/>
                      <a:pt x="13193" y="11253"/>
                    </a:cubicBezTo>
                    <a:cubicBezTo>
                      <a:pt x="13193" y="11253"/>
                      <a:pt x="15360" y="10896"/>
                      <a:pt x="15360" y="10170"/>
                    </a:cubicBezTo>
                    <a:cubicBezTo>
                      <a:pt x="15360" y="9420"/>
                      <a:pt x="13038" y="7765"/>
                      <a:pt x="12502" y="4883"/>
                    </a:cubicBezTo>
                    <a:cubicBezTo>
                      <a:pt x="11966" y="1990"/>
                      <a:pt x="12312" y="859"/>
                      <a:pt x="9561" y="121"/>
                    </a:cubicBezTo>
                    <a:cubicBezTo>
                      <a:pt x="9258" y="41"/>
                      <a:pt x="8945" y="1"/>
                      <a:pt x="8628" y="1"/>
                    </a:cubicBezTo>
                    <a:close/>
                  </a:path>
                </a:pathLst>
              </a:cu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41"/>
              <p:cNvSpPr/>
              <p:nvPr/>
            </p:nvSpPr>
            <p:spPr>
              <a:xfrm>
                <a:off x="6762750" y="1959525"/>
                <a:ext cx="192000" cy="176775"/>
              </a:xfrm>
              <a:custGeom>
                <a:rect b="b" l="l" r="r" t="t"/>
                <a:pathLst>
                  <a:path extrusionOk="0" h="7071" w="7680">
                    <a:moveTo>
                      <a:pt x="4949" y="0"/>
                    </a:moveTo>
                    <a:cubicBezTo>
                      <a:pt x="4224" y="0"/>
                      <a:pt x="3406" y="59"/>
                      <a:pt x="2631" y="194"/>
                    </a:cubicBezTo>
                    <a:cubicBezTo>
                      <a:pt x="667" y="539"/>
                      <a:pt x="0" y="2492"/>
                      <a:pt x="631" y="4933"/>
                    </a:cubicBezTo>
                    <a:cubicBezTo>
                      <a:pt x="1012" y="6422"/>
                      <a:pt x="2122" y="7070"/>
                      <a:pt x="3340" y="7070"/>
                    </a:cubicBezTo>
                    <a:cubicBezTo>
                      <a:pt x="4099" y="7070"/>
                      <a:pt x="4901" y="6818"/>
                      <a:pt x="5596" y="6361"/>
                    </a:cubicBezTo>
                    <a:cubicBezTo>
                      <a:pt x="7252" y="5279"/>
                      <a:pt x="7619" y="5230"/>
                      <a:pt x="7672" y="5230"/>
                    </a:cubicBezTo>
                    <a:cubicBezTo>
                      <a:pt x="7677" y="5230"/>
                      <a:pt x="7680" y="5230"/>
                      <a:pt x="7680" y="5230"/>
                    </a:cubicBezTo>
                    <a:cubicBezTo>
                      <a:pt x="7680" y="5230"/>
                      <a:pt x="7156" y="2468"/>
                      <a:pt x="7120" y="1004"/>
                    </a:cubicBezTo>
                    <a:cubicBezTo>
                      <a:pt x="7096" y="599"/>
                      <a:pt x="6656" y="111"/>
                      <a:pt x="6251" y="75"/>
                    </a:cubicBezTo>
                    <a:cubicBezTo>
                      <a:pt x="5886" y="27"/>
                      <a:pt x="5439" y="0"/>
                      <a:pt x="49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41"/>
              <p:cNvSpPr/>
              <p:nvPr/>
            </p:nvSpPr>
            <p:spPr>
              <a:xfrm>
                <a:off x="6913125" y="2196225"/>
                <a:ext cx="214275" cy="193200"/>
              </a:xfrm>
              <a:custGeom>
                <a:rect b="b" l="l" r="r" t="t"/>
                <a:pathLst>
                  <a:path extrusionOk="0" h="7728" w="8571">
                    <a:moveTo>
                      <a:pt x="1605" y="1"/>
                    </a:moveTo>
                    <a:cubicBezTo>
                      <a:pt x="1598" y="1"/>
                      <a:pt x="0" y="982"/>
                      <a:pt x="426" y="3799"/>
                    </a:cubicBezTo>
                    <a:lnTo>
                      <a:pt x="1903" y="3978"/>
                    </a:lnTo>
                    <a:lnTo>
                      <a:pt x="1534" y="7204"/>
                    </a:lnTo>
                    <a:lnTo>
                      <a:pt x="5820" y="7728"/>
                    </a:lnTo>
                    <a:cubicBezTo>
                      <a:pt x="5820" y="7728"/>
                      <a:pt x="8570" y="2835"/>
                      <a:pt x="6594" y="632"/>
                    </a:cubicBezTo>
                    <a:lnTo>
                      <a:pt x="1605" y="1"/>
                    </a:lnTo>
                    <a:cubicBezTo>
                      <a:pt x="1605" y="1"/>
                      <a:pt x="1605" y="1"/>
                      <a:pt x="160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41"/>
              <p:cNvSpPr/>
              <p:nvPr/>
            </p:nvSpPr>
            <p:spPr>
              <a:xfrm>
                <a:off x="5653675" y="2239875"/>
                <a:ext cx="1023650" cy="1085700"/>
              </a:xfrm>
              <a:custGeom>
                <a:rect b="b" l="l" r="r" t="t"/>
                <a:pathLst>
                  <a:path extrusionOk="0" h="43428" w="40946">
                    <a:moveTo>
                      <a:pt x="30192" y="0"/>
                    </a:moveTo>
                    <a:cubicBezTo>
                      <a:pt x="29048" y="0"/>
                      <a:pt x="27850" y="196"/>
                      <a:pt x="26623" y="565"/>
                    </a:cubicBezTo>
                    <a:cubicBezTo>
                      <a:pt x="26611" y="565"/>
                      <a:pt x="26587" y="577"/>
                      <a:pt x="26575" y="577"/>
                    </a:cubicBezTo>
                    <a:cubicBezTo>
                      <a:pt x="24384" y="1231"/>
                      <a:pt x="22110" y="2386"/>
                      <a:pt x="19848" y="3839"/>
                    </a:cubicBezTo>
                    <a:cubicBezTo>
                      <a:pt x="19848" y="3851"/>
                      <a:pt x="19836" y="3851"/>
                      <a:pt x="19836" y="3851"/>
                    </a:cubicBezTo>
                    <a:cubicBezTo>
                      <a:pt x="9966" y="10161"/>
                      <a:pt x="334" y="22032"/>
                      <a:pt x="334" y="22032"/>
                    </a:cubicBezTo>
                    <a:cubicBezTo>
                      <a:pt x="279" y="21964"/>
                      <a:pt x="238" y="21932"/>
                      <a:pt x="209" y="21932"/>
                    </a:cubicBezTo>
                    <a:cubicBezTo>
                      <a:pt x="0" y="21932"/>
                      <a:pt x="484" y="23660"/>
                      <a:pt x="1667" y="26080"/>
                    </a:cubicBezTo>
                    <a:cubicBezTo>
                      <a:pt x="2465" y="27723"/>
                      <a:pt x="3596" y="29699"/>
                      <a:pt x="5060" y="31652"/>
                    </a:cubicBezTo>
                    <a:cubicBezTo>
                      <a:pt x="5656" y="32438"/>
                      <a:pt x="6227" y="33200"/>
                      <a:pt x="6811" y="33926"/>
                    </a:cubicBezTo>
                    <a:cubicBezTo>
                      <a:pt x="7442" y="34712"/>
                      <a:pt x="8061" y="35474"/>
                      <a:pt x="8656" y="36188"/>
                    </a:cubicBezTo>
                    <a:cubicBezTo>
                      <a:pt x="12288" y="40534"/>
                      <a:pt x="15264" y="43427"/>
                      <a:pt x="15264" y="43427"/>
                    </a:cubicBezTo>
                    <a:cubicBezTo>
                      <a:pt x="15264" y="43427"/>
                      <a:pt x="40827" y="26044"/>
                      <a:pt x="40946" y="10768"/>
                    </a:cubicBezTo>
                    <a:cubicBezTo>
                      <a:pt x="40946" y="10768"/>
                      <a:pt x="40434" y="934"/>
                      <a:pt x="31076" y="41"/>
                    </a:cubicBezTo>
                    <a:cubicBezTo>
                      <a:pt x="30785" y="14"/>
                      <a:pt x="30490" y="0"/>
                      <a:pt x="3019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41"/>
              <p:cNvSpPr/>
              <p:nvPr/>
            </p:nvSpPr>
            <p:spPr>
              <a:xfrm>
                <a:off x="6301675" y="3493425"/>
                <a:ext cx="196175" cy="316725"/>
              </a:xfrm>
              <a:custGeom>
                <a:rect b="b" l="l" r="r" t="t"/>
                <a:pathLst>
                  <a:path extrusionOk="0" h="12669" w="7847">
                    <a:moveTo>
                      <a:pt x="3679" y="0"/>
                    </a:moveTo>
                    <a:lnTo>
                      <a:pt x="0" y="3120"/>
                    </a:lnTo>
                    <a:cubicBezTo>
                      <a:pt x="0" y="3120"/>
                      <a:pt x="584" y="6049"/>
                      <a:pt x="2227" y="6656"/>
                    </a:cubicBezTo>
                    <a:cubicBezTo>
                      <a:pt x="3858" y="7275"/>
                      <a:pt x="5418" y="8215"/>
                      <a:pt x="4810" y="11418"/>
                    </a:cubicBezTo>
                    <a:cubicBezTo>
                      <a:pt x="4810" y="11418"/>
                      <a:pt x="4548" y="12668"/>
                      <a:pt x="4822" y="12668"/>
                    </a:cubicBezTo>
                    <a:cubicBezTo>
                      <a:pt x="5108" y="12668"/>
                      <a:pt x="5680" y="11764"/>
                      <a:pt x="5953" y="10871"/>
                    </a:cubicBezTo>
                    <a:cubicBezTo>
                      <a:pt x="5953" y="10871"/>
                      <a:pt x="5953" y="11847"/>
                      <a:pt x="6222" y="11847"/>
                    </a:cubicBezTo>
                    <a:cubicBezTo>
                      <a:pt x="6245" y="11847"/>
                      <a:pt x="6271" y="11839"/>
                      <a:pt x="6299" y="11823"/>
                    </a:cubicBezTo>
                    <a:cubicBezTo>
                      <a:pt x="6644" y="11597"/>
                      <a:pt x="6834" y="9989"/>
                      <a:pt x="6834" y="9989"/>
                    </a:cubicBezTo>
                    <a:cubicBezTo>
                      <a:pt x="6834" y="9989"/>
                      <a:pt x="6861" y="11096"/>
                      <a:pt x="7151" y="11096"/>
                    </a:cubicBezTo>
                    <a:cubicBezTo>
                      <a:pt x="7197" y="11096"/>
                      <a:pt x="7250" y="11067"/>
                      <a:pt x="7311" y="11002"/>
                    </a:cubicBezTo>
                    <a:cubicBezTo>
                      <a:pt x="7763" y="10525"/>
                      <a:pt x="7846" y="7227"/>
                      <a:pt x="7120" y="5644"/>
                    </a:cubicBezTo>
                    <a:cubicBezTo>
                      <a:pt x="6394" y="4072"/>
                      <a:pt x="3655" y="2786"/>
                      <a:pt x="3679" y="0"/>
                    </a:cubicBezTo>
                    <a:close/>
                  </a:path>
                </a:pathLst>
              </a:custGeom>
              <a:solidFill>
                <a:srgbClr val="E36C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41"/>
              <p:cNvSpPr/>
              <p:nvPr/>
            </p:nvSpPr>
            <p:spPr>
              <a:xfrm>
                <a:off x="6792200" y="1958000"/>
                <a:ext cx="187550" cy="171975"/>
              </a:xfrm>
              <a:custGeom>
                <a:rect b="b" l="l" r="r" t="t"/>
                <a:pathLst>
                  <a:path extrusionOk="0" h="6879" w="7502">
                    <a:moveTo>
                      <a:pt x="4253" y="0"/>
                    </a:moveTo>
                    <a:cubicBezTo>
                      <a:pt x="3709" y="0"/>
                      <a:pt x="3150" y="34"/>
                      <a:pt x="2632" y="124"/>
                    </a:cubicBezTo>
                    <a:cubicBezTo>
                      <a:pt x="667" y="469"/>
                      <a:pt x="1" y="2410"/>
                      <a:pt x="620" y="4851"/>
                    </a:cubicBezTo>
                    <a:cubicBezTo>
                      <a:pt x="991" y="6288"/>
                      <a:pt x="1887" y="6879"/>
                      <a:pt x="2930" y="6879"/>
                    </a:cubicBezTo>
                    <a:cubicBezTo>
                      <a:pt x="3659" y="6879"/>
                      <a:pt x="4460" y="6590"/>
                      <a:pt x="5204" y="6101"/>
                    </a:cubicBezTo>
                    <a:cubicBezTo>
                      <a:pt x="5949" y="5609"/>
                      <a:pt x="6469" y="5464"/>
                      <a:pt x="6823" y="5464"/>
                    </a:cubicBezTo>
                    <a:cubicBezTo>
                      <a:pt x="7335" y="5464"/>
                      <a:pt x="7502" y="5767"/>
                      <a:pt x="7502" y="5767"/>
                    </a:cubicBezTo>
                    <a:cubicBezTo>
                      <a:pt x="7502" y="5767"/>
                      <a:pt x="7466" y="5470"/>
                      <a:pt x="7430" y="5005"/>
                    </a:cubicBezTo>
                    <a:cubicBezTo>
                      <a:pt x="7323" y="3934"/>
                      <a:pt x="7144" y="1969"/>
                      <a:pt x="7109" y="934"/>
                    </a:cubicBezTo>
                    <a:lnTo>
                      <a:pt x="7109" y="874"/>
                    </a:lnTo>
                    <a:cubicBezTo>
                      <a:pt x="7085" y="493"/>
                      <a:pt x="6787" y="195"/>
                      <a:pt x="6418" y="148"/>
                    </a:cubicBezTo>
                    <a:cubicBezTo>
                      <a:pt x="5860" y="76"/>
                      <a:pt x="5074" y="0"/>
                      <a:pt x="42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41"/>
              <p:cNvSpPr/>
              <p:nvPr/>
            </p:nvSpPr>
            <p:spPr>
              <a:xfrm>
                <a:off x="6824650" y="1971700"/>
                <a:ext cx="153325" cy="137425"/>
              </a:xfrm>
              <a:custGeom>
                <a:rect b="b" l="l" r="r" t="t"/>
                <a:pathLst>
                  <a:path extrusionOk="0" h="5497" w="6133">
                    <a:moveTo>
                      <a:pt x="3578" y="0"/>
                    </a:moveTo>
                    <a:cubicBezTo>
                      <a:pt x="3116" y="0"/>
                      <a:pt x="2641" y="28"/>
                      <a:pt x="2203" y="100"/>
                    </a:cubicBezTo>
                    <a:cubicBezTo>
                      <a:pt x="560" y="362"/>
                      <a:pt x="1" y="1921"/>
                      <a:pt x="512" y="3874"/>
                    </a:cubicBezTo>
                    <a:cubicBezTo>
                      <a:pt x="828" y="5024"/>
                      <a:pt x="1585" y="5496"/>
                      <a:pt x="2463" y="5496"/>
                    </a:cubicBezTo>
                    <a:cubicBezTo>
                      <a:pt x="3076" y="5496"/>
                      <a:pt x="3748" y="5266"/>
                      <a:pt x="4370" y="4874"/>
                    </a:cubicBezTo>
                    <a:cubicBezTo>
                      <a:pt x="4993" y="4481"/>
                      <a:pt x="5431" y="4365"/>
                      <a:pt x="5730" y="4365"/>
                    </a:cubicBezTo>
                    <a:cubicBezTo>
                      <a:pt x="5912" y="4365"/>
                      <a:pt x="6042" y="4408"/>
                      <a:pt x="6132" y="4457"/>
                    </a:cubicBezTo>
                    <a:cubicBezTo>
                      <a:pt x="6025" y="3374"/>
                      <a:pt x="5858" y="1409"/>
                      <a:pt x="5799" y="409"/>
                    </a:cubicBezTo>
                    <a:lnTo>
                      <a:pt x="5799" y="350"/>
                    </a:lnTo>
                    <a:cubicBezTo>
                      <a:pt x="5692" y="231"/>
                      <a:pt x="5549" y="136"/>
                      <a:pt x="5370" y="124"/>
                    </a:cubicBezTo>
                    <a:cubicBezTo>
                      <a:pt x="4909" y="60"/>
                      <a:pt x="4258" y="0"/>
                      <a:pt x="357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41"/>
              <p:cNvSpPr/>
              <p:nvPr/>
            </p:nvSpPr>
            <p:spPr>
              <a:xfrm>
                <a:off x="6644875" y="1744225"/>
                <a:ext cx="270000" cy="324350"/>
              </a:xfrm>
              <a:custGeom>
                <a:rect b="b" l="l" r="r" t="t"/>
                <a:pathLst>
                  <a:path extrusionOk="0" h="12974" w="10800">
                    <a:moveTo>
                      <a:pt x="6044" y="0"/>
                    </a:moveTo>
                    <a:cubicBezTo>
                      <a:pt x="5440" y="0"/>
                      <a:pt x="5025" y="138"/>
                      <a:pt x="5025" y="138"/>
                    </a:cubicBezTo>
                    <a:cubicBezTo>
                      <a:pt x="5025" y="138"/>
                      <a:pt x="8561" y="1019"/>
                      <a:pt x="6477" y="2805"/>
                    </a:cubicBezTo>
                    <a:cubicBezTo>
                      <a:pt x="5596" y="3555"/>
                      <a:pt x="2167" y="4067"/>
                      <a:pt x="1084" y="6175"/>
                    </a:cubicBezTo>
                    <a:cubicBezTo>
                      <a:pt x="0" y="8282"/>
                      <a:pt x="1250" y="11949"/>
                      <a:pt x="1893" y="12973"/>
                    </a:cubicBezTo>
                    <a:cubicBezTo>
                      <a:pt x="1893" y="12973"/>
                      <a:pt x="3810" y="11842"/>
                      <a:pt x="3608" y="9163"/>
                    </a:cubicBezTo>
                    <a:cubicBezTo>
                      <a:pt x="3446" y="6875"/>
                      <a:pt x="5230" y="5111"/>
                      <a:pt x="7591" y="5111"/>
                    </a:cubicBezTo>
                    <a:cubicBezTo>
                      <a:pt x="8006" y="5111"/>
                      <a:pt x="8439" y="5166"/>
                      <a:pt x="8882" y="5282"/>
                    </a:cubicBezTo>
                    <a:cubicBezTo>
                      <a:pt x="8882" y="5282"/>
                      <a:pt x="10799" y="3710"/>
                      <a:pt x="8930" y="1388"/>
                    </a:cubicBezTo>
                    <a:cubicBezTo>
                      <a:pt x="7991" y="245"/>
                      <a:pt x="6850" y="0"/>
                      <a:pt x="60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41"/>
              <p:cNvSpPr/>
              <p:nvPr/>
            </p:nvSpPr>
            <p:spPr>
              <a:xfrm>
                <a:off x="6690700" y="2214275"/>
                <a:ext cx="176550" cy="245100"/>
              </a:xfrm>
              <a:custGeom>
                <a:rect b="b" l="l" r="r" t="t"/>
                <a:pathLst>
                  <a:path extrusionOk="0" h="9804" w="7062">
                    <a:moveTo>
                      <a:pt x="2032" y="1"/>
                    </a:moveTo>
                    <a:cubicBezTo>
                      <a:pt x="1117" y="1"/>
                      <a:pt x="1856" y="5574"/>
                      <a:pt x="275" y="8875"/>
                    </a:cubicBezTo>
                    <a:cubicBezTo>
                      <a:pt x="36" y="9363"/>
                      <a:pt x="1" y="9649"/>
                      <a:pt x="96" y="9804"/>
                    </a:cubicBezTo>
                    <a:cubicBezTo>
                      <a:pt x="1013" y="7423"/>
                      <a:pt x="2537" y="3684"/>
                      <a:pt x="3537" y="3148"/>
                    </a:cubicBezTo>
                    <a:cubicBezTo>
                      <a:pt x="3799" y="3008"/>
                      <a:pt x="4117" y="2953"/>
                      <a:pt x="4468" y="2953"/>
                    </a:cubicBezTo>
                    <a:cubicBezTo>
                      <a:pt x="5247" y="2953"/>
                      <a:pt x="6191" y="3221"/>
                      <a:pt x="7061" y="3410"/>
                    </a:cubicBezTo>
                    <a:cubicBezTo>
                      <a:pt x="7049" y="3386"/>
                      <a:pt x="7049" y="3351"/>
                      <a:pt x="7037" y="3303"/>
                    </a:cubicBezTo>
                    <a:cubicBezTo>
                      <a:pt x="7037" y="3303"/>
                      <a:pt x="3930" y="1779"/>
                      <a:pt x="2418" y="231"/>
                    </a:cubicBezTo>
                    <a:cubicBezTo>
                      <a:pt x="2264" y="74"/>
                      <a:pt x="2137" y="1"/>
                      <a:pt x="2032" y="1"/>
                    </a:cubicBezTo>
                    <a:close/>
                  </a:path>
                </a:pathLst>
              </a:custGeom>
              <a:solidFill>
                <a:srgbClr val="E36C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41"/>
              <p:cNvSpPr/>
              <p:nvPr/>
            </p:nvSpPr>
            <p:spPr>
              <a:xfrm>
                <a:off x="6181125" y="3008250"/>
                <a:ext cx="213425" cy="563250"/>
              </a:xfrm>
              <a:custGeom>
                <a:rect b="b" l="l" r="r" t="t"/>
                <a:pathLst>
                  <a:path extrusionOk="0" h="22530" w="8537">
                    <a:moveTo>
                      <a:pt x="0" y="0"/>
                    </a:moveTo>
                    <a:lnTo>
                      <a:pt x="0" y="0"/>
                    </a:lnTo>
                    <a:cubicBezTo>
                      <a:pt x="24" y="1417"/>
                      <a:pt x="107" y="2846"/>
                      <a:pt x="262" y="4262"/>
                    </a:cubicBezTo>
                    <a:cubicBezTo>
                      <a:pt x="1822" y="19074"/>
                      <a:pt x="4822" y="22527"/>
                      <a:pt x="4822" y="22527"/>
                    </a:cubicBezTo>
                    <a:cubicBezTo>
                      <a:pt x="4822" y="22527"/>
                      <a:pt x="4868" y="22530"/>
                      <a:pt x="4951" y="22530"/>
                    </a:cubicBezTo>
                    <a:cubicBezTo>
                      <a:pt x="5556" y="22530"/>
                      <a:pt x="8113" y="22354"/>
                      <a:pt x="8501" y="19419"/>
                    </a:cubicBezTo>
                    <a:cubicBezTo>
                      <a:pt x="8537" y="19205"/>
                      <a:pt x="7084" y="15157"/>
                      <a:pt x="7120" y="9084"/>
                    </a:cubicBezTo>
                    <a:cubicBezTo>
                      <a:pt x="3191" y="6751"/>
                      <a:pt x="1060" y="271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41"/>
              <p:cNvSpPr/>
              <p:nvPr/>
            </p:nvSpPr>
            <p:spPr>
              <a:xfrm>
                <a:off x="6180525" y="2384500"/>
                <a:ext cx="464075" cy="850875"/>
              </a:xfrm>
              <a:custGeom>
                <a:rect b="b" l="l" r="r" t="t"/>
                <a:pathLst>
                  <a:path extrusionOk="0" h="34035" w="18563">
                    <a:moveTo>
                      <a:pt x="11927" y="1"/>
                    </a:moveTo>
                    <a:cubicBezTo>
                      <a:pt x="8050" y="1"/>
                      <a:pt x="3398" y="4688"/>
                      <a:pt x="1512" y="12163"/>
                    </a:cubicBezTo>
                    <a:cubicBezTo>
                      <a:pt x="1131" y="13663"/>
                      <a:pt x="822" y="15258"/>
                      <a:pt x="584" y="16889"/>
                    </a:cubicBezTo>
                    <a:cubicBezTo>
                      <a:pt x="191" y="19485"/>
                      <a:pt x="0" y="22200"/>
                      <a:pt x="48" y="24962"/>
                    </a:cubicBezTo>
                    <a:cubicBezTo>
                      <a:pt x="1096" y="27653"/>
                      <a:pt x="3239" y="31689"/>
                      <a:pt x="7156" y="34034"/>
                    </a:cubicBezTo>
                    <a:cubicBezTo>
                      <a:pt x="7156" y="31606"/>
                      <a:pt x="7406" y="28855"/>
                      <a:pt x="8097" y="25891"/>
                    </a:cubicBezTo>
                    <a:cubicBezTo>
                      <a:pt x="8585" y="23747"/>
                      <a:pt x="9299" y="21509"/>
                      <a:pt x="10311" y="19199"/>
                    </a:cubicBezTo>
                    <a:cubicBezTo>
                      <a:pt x="10621" y="18485"/>
                      <a:pt x="10942" y="17782"/>
                      <a:pt x="11216" y="17104"/>
                    </a:cubicBezTo>
                    <a:cubicBezTo>
                      <a:pt x="16360" y="5102"/>
                      <a:pt x="18562" y="530"/>
                      <a:pt x="12335" y="18"/>
                    </a:cubicBezTo>
                    <a:cubicBezTo>
                      <a:pt x="12200" y="7"/>
                      <a:pt x="12064" y="1"/>
                      <a:pt x="119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41"/>
              <p:cNvSpPr/>
              <p:nvPr/>
            </p:nvSpPr>
            <p:spPr>
              <a:xfrm>
                <a:off x="6407625" y="3637775"/>
                <a:ext cx="67600" cy="137850"/>
              </a:xfrm>
              <a:custGeom>
                <a:rect b="b" l="l" r="r" t="t"/>
                <a:pathLst>
                  <a:path extrusionOk="0" h="5514" w="2704">
                    <a:moveTo>
                      <a:pt x="126" y="1"/>
                    </a:moveTo>
                    <a:cubicBezTo>
                      <a:pt x="99" y="1"/>
                      <a:pt x="72" y="13"/>
                      <a:pt x="48" y="36"/>
                    </a:cubicBezTo>
                    <a:cubicBezTo>
                      <a:pt x="1" y="84"/>
                      <a:pt x="1" y="144"/>
                      <a:pt x="48" y="191"/>
                    </a:cubicBezTo>
                    <a:cubicBezTo>
                      <a:pt x="72" y="203"/>
                      <a:pt x="2454" y="2537"/>
                      <a:pt x="1299" y="5382"/>
                    </a:cubicBezTo>
                    <a:cubicBezTo>
                      <a:pt x="1287" y="5442"/>
                      <a:pt x="1322" y="5501"/>
                      <a:pt x="1358" y="5513"/>
                    </a:cubicBezTo>
                    <a:lnTo>
                      <a:pt x="1406" y="5513"/>
                    </a:lnTo>
                    <a:cubicBezTo>
                      <a:pt x="1453" y="5513"/>
                      <a:pt x="1477" y="5489"/>
                      <a:pt x="1513" y="5454"/>
                    </a:cubicBezTo>
                    <a:cubicBezTo>
                      <a:pt x="2704" y="2489"/>
                      <a:pt x="227" y="72"/>
                      <a:pt x="203" y="36"/>
                    </a:cubicBezTo>
                    <a:cubicBezTo>
                      <a:pt x="179" y="13"/>
                      <a:pt x="153" y="1"/>
                      <a:pt x="126" y="1"/>
                    </a:cubicBezTo>
                    <a:close/>
                  </a:path>
                </a:pathLst>
              </a:custGeom>
              <a:solidFill>
                <a:srgbClr val="C75F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41"/>
              <p:cNvSpPr/>
              <p:nvPr/>
            </p:nvSpPr>
            <p:spPr>
              <a:xfrm>
                <a:off x="6432625" y="3626025"/>
                <a:ext cx="56000" cy="119825"/>
              </a:xfrm>
              <a:custGeom>
                <a:rect b="b" l="l" r="r" t="t"/>
                <a:pathLst>
                  <a:path extrusionOk="0" h="4793" w="2240">
                    <a:moveTo>
                      <a:pt x="116" y="1"/>
                    </a:moveTo>
                    <a:cubicBezTo>
                      <a:pt x="83" y="1"/>
                      <a:pt x="52" y="19"/>
                      <a:pt x="37" y="42"/>
                    </a:cubicBezTo>
                    <a:cubicBezTo>
                      <a:pt x="1" y="90"/>
                      <a:pt x="25" y="149"/>
                      <a:pt x="61" y="185"/>
                    </a:cubicBezTo>
                    <a:cubicBezTo>
                      <a:pt x="84" y="197"/>
                      <a:pt x="2013" y="1376"/>
                      <a:pt x="1489" y="4674"/>
                    </a:cubicBezTo>
                    <a:cubicBezTo>
                      <a:pt x="1489" y="4733"/>
                      <a:pt x="1525" y="4781"/>
                      <a:pt x="1585" y="4793"/>
                    </a:cubicBezTo>
                    <a:lnTo>
                      <a:pt x="1596" y="4793"/>
                    </a:lnTo>
                    <a:cubicBezTo>
                      <a:pt x="1656" y="4793"/>
                      <a:pt x="1704" y="4769"/>
                      <a:pt x="1704" y="4721"/>
                    </a:cubicBezTo>
                    <a:cubicBezTo>
                      <a:pt x="2239" y="1268"/>
                      <a:pt x="180" y="30"/>
                      <a:pt x="168" y="18"/>
                    </a:cubicBezTo>
                    <a:cubicBezTo>
                      <a:pt x="151" y="6"/>
                      <a:pt x="133" y="1"/>
                      <a:pt x="116" y="1"/>
                    </a:cubicBezTo>
                    <a:close/>
                  </a:path>
                </a:pathLst>
              </a:custGeom>
              <a:solidFill>
                <a:srgbClr val="C75F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41"/>
              <p:cNvSpPr/>
              <p:nvPr/>
            </p:nvSpPr>
            <p:spPr>
              <a:xfrm>
                <a:off x="6242125" y="1993825"/>
                <a:ext cx="72375" cy="72050"/>
              </a:xfrm>
              <a:custGeom>
                <a:rect b="b" l="l" r="r" t="t"/>
                <a:pathLst>
                  <a:path extrusionOk="0" h="2882" w="2895">
                    <a:moveTo>
                      <a:pt x="1454" y="1"/>
                    </a:moveTo>
                    <a:cubicBezTo>
                      <a:pt x="656" y="1"/>
                      <a:pt x="1" y="655"/>
                      <a:pt x="1" y="1441"/>
                    </a:cubicBezTo>
                    <a:cubicBezTo>
                      <a:pt x="1" y="2239"/>
                      <a:pt x="656" y="2882"/>
                      <a:pt x="1454" y="2882"/>
                    </a:cubicBezTo>
                    <a:cubicBezTo>
                      <a:pt x="2251" y="2882"/>
                      <a:pt x="2894" y="2227"/>
                      <a:pt x="2894" y="1441"/>
                    </a:cubicBezTo>
                    <a:cubicBezTo>
                      <a:pt x="2894" y="644"/>
                      <a:pt x="2239" y="1"/>
                      <a:pt x="145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41"/>
              <p:cNvSpPr/>
              <p:nvPr/>
            </p:nvSpPr>
            <p:spPr>
              <a:xfrm>
                <a:off x="6278450" y="2022700"/>
                <a:ext cx="277450" cy="235775"/>
              </a:xfrm>
              <a:custGeom>
                <a:rect b="b" l="l" r="r" t="t"/>
                <a:pathLst>
                  <a:path extrusionOk="0" fill="none" h="9431" w="11098">
                    <a:moveTo>
                      <a:pt x="1" y="286"/>
                    </a:moveTo>
                    <a:cubicBezTo>
                      <a:pt x="1" y="286"/>
                      <a:pt x="1203" y="3453"/>
                      <a:pt x="5692" y="1655"/>
                    </a:cubicBezTo>
                    <a:cubicBezTo>
                      <a:pt x="9835" y="0"/>
                      <a:pt x="11097" y="6275"/>
                      <a:pt x="4858" y="9430"/>
                    </a:cubicBezTo>
                  </a:path>
                </a:pathLst>
              </a:custGeom>
              <a:solidFill>
                <a:schemeClr val="lt2"/>
              </a:solidFill>
              <a:ln cap="flat" cmpd="sng" w="18750">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41"/>
              <p:cNvSpPr/>
              <p:nvPr/>
            </p:nvSpPr>
            <p:spPr>
              <a:xfrm>
                <a:off x="6180525" y="2688250"/>
                <a:ext cx="202425" cy="547125"/>
              </a:xfrm>
              <a:custGeom>
                <a:rect b="b" l="l" r="r" t="t"/>
                <a:pathLst>
                  <a:path extrusionOk="0" h="21885" w="8097">
                    <a:moveTo>
                      <a:pt x="1512" y="1"/>
                    </a:moveTo>
                    <a:cubicBezTo>
                      <a:pt x="1131" y="1513"/>
                      <a:pt x="822" y="3096"/>
                      <a:pt x="584" y="4739"/>
                    </a:cubicBezTo>
                    <a:cubicBezTo>
                      <a:pt x="191" y="7335"/>
                      <a:pt x="0" y="10050"/>
                      <a:pt x="48" y="12812"/>
                    </a:cubicBezTo>
                    <a:cubicBezTo>
                      <a:pt x="1096" y="15503"/>
                      <a:pt x="3239" y="19539"/>
                      <a:pt x="7156" y="21884"/>
                    </a:cubicBezTo>
                    <a:cubicBezTo>
                      <a:pt x="7156" y="19456"/>
                      <a:pt x="7406" y="16705"/>
                      <a:pt x="8097" y="13741"/>
                    </a:cubicBezTo>
                    <a:cubicBezTo>
                      <a:pt x="4096" y="10669"/>
                      <a:pt x="2203" y="3823"/>
                      <a:pt x="151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41"/>
              <p:cNvSpPr/>
              <p:nvPr/>
            </p:nvSpPr>
            <p:spPr>
              <a:xfrm>
                <a:off x="6204925" y="2376900"/>
                <a:ext cx="371200" cy="1183800"/>
              </a:xfrm>
              <a:custGeom>
                <a:rect b="b" l="l" r="r" t="t"/>
                <a:pathLst>
                  <a:path extrusionOk="0" fill="none" h="47352" w="14848">
                    <a:moveTo>
                      <a:pt x="14848" y="1"/>
                    </a:moveTo>
                    <a:cubicBezTo>
                      <a:pt x="13098" y="1394"/>
                      <a:pt x="11478" y="2716"/>
                      <a:pt x="7906" y="10812"/>
                    </a:cubicBezTo>
                    <a:cubicBezTo>
                      <a:pt x="4549" y="18444"/>
                      <a:pt x="1" y="33195"/>
                      <a:pt x="6013" y="47352"/>
                    </a:cubicBezTo>
                  </a:path>
                </a:pathLst>
              </a:custGeom>
              <a:noFill/>
              <a:ln cap="flat" cmpd="sng" w="9525">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41"/>
              <p:cNvSpPr/>
              <p:nvPr/>
            </p:nvSpPr>
            <p:spPr>
              <a:xfrm>
                <a:off x="5688500" y="2704800"/>
                <a:ext cx="307500" cy="440075"/>
              </a:xfrm>
              <a:custGeom>
                <a:rect b="b" l="l" r="r" t="t"/>
                <a:pathLst>
                  <a:path extrusionOk="0" h="17603" w="12300">
                    <a:moveTo>
                      <a:pt x="7442" y="1"/>
                    </a:moveTo>
                    <a:cubicBezTo>
                      <a:pt x="6509" y="1"/>
                      <a:pt x="5440" y="241"/>
                      <a:pt x="4251" y="756"/>
                    </a:cubicBezTo>
                    <a:cubicBezTo>
                      <a:pt x="1917" y="1756"/>
                      <a:pt x="786" y="4554"/>
                      <a:pt x="274" y="7483"/>
                    </a:cubicBezTo>
                    <a:cubicBezTo>
                      <a:pt x="155" y="8138"/>
                      <a:pt x="60" y="8792"/>
                      <a:pt x="0" y="9447"/>
                    </a:cubicBezTo>
                    <a:cubicBezTo>
                      <a:pt x="2417" y="12733"/>
                      <a:pt x="5406" y="15341"/>
                      <a:pt x="5406" y="15341"/>
                    </a:cubicBezTo>
                    <a:lnTo>
                      <a:pt x="5418" y="15341"/>
                    </a:lnTo>
                    <a:cubicBezTo>
                      <a:pt x="6049" y="16127"/>
                      <a:pt x="6668" y="16889"/>
                      <a:pt x="7263" y="17603"/>
                    </a:cubicBezTo>
                    <a:cubicBezTo>
                      <a:pt x="7954" y="16865"/>
                      <a:pt x="10859" y="13495"/>
                      <a:pt x="11716" y="8114"/>
                    </a:cubicBezTo>
                    <a:cubicBezTo>
                      <a:pt x="12300" y="4506"/>
                      <a:pt x="11549" y="1768"/>
                      <a:pt x="9704" y="613"/>
                    </a:cubicBezTo>
                    <a:cubicBezTo>
                      <a:pt x="9080" y="214"/>
                      <a:pt x="8321" y="1"/>
                      <a:pt x="744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41"/>
              <p:cNvSpPr/>
              <p:nvPr/>
            </p:nvSpPr>
            <p:spPr>
              <a:xfrm>
                <a:off x="5615275" y="2252800"/>
                <a:ext cx="706950" cy="835525"/>
              </a:xfrm>
              <a:custGeom>
                <a:rect b="b" l="l" r="r" t="t"/>
                <a:pathLst>
                  <a:path extrusionOk="0" h="33421" w="28278">
                    <a:moveTo>
                      <a:pt x="28278" y="0"/>
                    </a:moveTo>
                    <a:lnTo>
                      <a:pt x="28278" y="0"/>
                    </a:lnTo>
                    <a:cubicBezTo>
                      <a:pt x="28218" y="12"/>
                      <a:pt x="28159" y="48"/>
                      <a:pt x="28099" y="60"/>
                    </a:cubicBezTo>
                    <a:cubicBezTo>
                      <a:pt x="25730" y="1012"/>
                      <a:pt x="23491" y="2119"/>
                      <a:pt x="21372" y="3310"/>
                    </a:cubicBezTo>
                    <a:cubicBezTo>
                      <a:pt x="21372" y="3334"/>
                      <a:pt x="21360" y="3334"/>
                      <a:pt x="21360" y="3334"/>
                    </a:cubicBezTo>
                    <a:cubicBezTo>
                      <a:pt x="8335" y="10668"/>
                      <a:pt x="0" y="21360"/>
                      <a:pt x="0" y="21360"/>
                    </a:cubicBezTo>
                    <a:cubicBezTo>
                      <a:pt x="274" y="23384"/>
                      <a:pt x="1489" y="25563"/>
                      <a:pt x="2929" y="27527"/>
                    </a:cubicBezTo>
                    <a:cubicBezTo>
                      <a:pt x="5346" y="30825"/>
                      <a:pt x="8335" y="33421"/>
                      <a:pt x="8335" y="33421"/>
                    </a:cubicBezTo>
                    <a:lnTo>
                      <a:pt x="8347" y="33421"/>
                    </a:lnTo>
                    <a:cubicBezTo>
                      <a:pt x="8573" y="33302"/>
                      <a:pt x="12240" y="31099"/>
                      <a:pt x="12633" y="19002"/>
                    </a:cubicBezTo>
                    <a:cubicBezTo>
                      <a:pt x="12633" y="18895"/>
                      <a:pt x="12657" y="18812"/>
                      <a:pt x="12657" y="18705"/>
                    </a:cubicBezTo>
                    <a:cubicBezTo>
                      <a:pt x="13264" y="7156"/>
                      <a:pt x="26528" y="798"/>
                      <a:pt x="28159" y="60"/>
                    </a:cubicBezTo>
                    <a:cubicBezTo>
                      <a:pt x="28206" y="24"/>
                      <a:pt x="28254" y="12"/>
                      <a:pt x="2827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838" name="Google Shape;1838;p41"/>
          <p:cNvGrpSpPr/>
          <p:nvPr/>
        </p:nvGrpSpPr>
        <p:grpSpPr>
          <a:xfrm rot="1833749">
            <a:off x="6346212" y="2365467"/>
            <a:ext cx="2921795" cy="2199714"/>
            <a:chOff x="982375" y="1887425"/>
            <a:chExt cx="3637775" cy="2738750"/>
          </a:xfrm>
        </p:grpSpPr>
        <p:sp>
          <p:nvSpPr>
            <p:cNvPr id="1839" name="Google Shape;1839;p41"/>
            <p:cNvSpPr/>
            <p:nvPr/>
          </p:nvSpPr>
          <p:spPr>
            <a:xfrm>
              <a:off x="1638850" y="2147350"/>
              <a:ext cx="136600" cy="111525"/>
            </a:xfrm>
            <a:custGeom>
              <a:rect b="b" l="l" r="r" t="t"/>
              <a:pathLst>
                <a:path extrusionOk="0" h="4461" w="5464">
                  <a:moveTo>
                    <a:pt x="948" y="1"/>
                  </a:moveTo>
                  <a:lnTo>
                    <a:pt x="0" y="1422"/>
                  </a:lnTo>
                  <a:lnTo>
                    <a:pt x="4516" y="4461"/>
                  </a:lnTo>
                  <a:lnTo>
                    <a:pt x="5464" y="3039"/>
                  </a:lnTo>
                  <a:lnTo>
                    <a:pt x="948"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41"/>
            <p:cNvSpPr/>
            <p:nvPr/>
          </p:nvSpPr>
          <p:spPr>
            <a:xfrm>
              <a:off x="1645125" y="2150900"/>
              <a:ext cx="1060675" cy="813925"/>
            </a:xfrm>
            <a:custGeom>
              <a:rect b="b" l="l" r="r" t="t"/>
              <a:pathLst>
                <a:path extrusionOk="0" h="32557" w="42427">
                  <a:moveTo>
                    <a:pt x="6830" y="1"/>
                  </a:moveTo>
                  <a:cubicBezTo>
                    <a:pt x="5046" y="1"/>
                    <a:pt x="3292" y="799"/>
                    <a:pt x="2119" y="2312"/>
                  </a:cubicBezTo>
                  <a:cubicBezTo>
                    <a:pt x="0" y="4988"/>
                    <a:pt x="586" y="8918"/>
                    <a:pt x="3401" y="10869"/>
                  </a:cubicBezTo>
                  <a:lnTo>
                    <a:pt x="34761" y="32556"/>
                  </a:lnTo>
                  <a:lnTo>
                    <a:pt x="42427" y="22633"/>
                  </a:lnTo>
                  <a:lnTo>
                    <a:pt x="10147" y="1002"/>
                  </a:lnTo>
                  <a:cubicBezTo>
                    <a:pt x="9125" y="327"/>
                    <a:pt x="7971" y="1"/>
                    <a:pt x="683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41"/>
            <p:cNvSpPr/>
            <p:nvPr/>
          </p:nvSpPr>
          <p:spPr>
            <a:xfrm>
              <a:off x="2502275" y="2716150"/>
              <a:ext cx="215375" cy="249925"/>
            </a:xfrm>
            <a:custGeom>
              <a:rect b="b" l="l" r="r" t="t"/>
              <a:pathLst>
                <a:path extrusionOk="0" h="9997" w="8615">
                  <a:moveTo>
                    <a:pt x="7954" y="0"/>
                  </a:moveTo>
                  <a:cubicBezTo>
                    <a:pt x="7275" y="0"/>
                    <a:pt x="5362" y="1819"/>
                    <a:pt x="3402" y="4288"/>
                  </a:cubicBezTo>
                  <a:cubicBezTo>
                    <a:pt x="1311" y="7019"/>
                    <a:pt x="1" y="9556"/>
                    <a:pt x="475" y="9946"/>
                  </a:cubicBezTo>
                  <a:cubicBezTo>
                    <a:pt x="518" y="9980"/>
                    <a:pt x="574" y="9997"/>
                    <a:pt x="641" y="9997"/>
                  </a:cubicBezTo>
                  <a:cubicBezTo>
                    <a:pt x="1344" y="9997"/>
                    <a:pt x="3277" y="8176"/>
                    <a:pt x="5186" y="5681"/>
                  </a:cubicBezTo>
                  <a:cubicBezTo>
                    <a:pt x="7276" y="2977"/>
                    <a:pt x="8614" y="441"/>
                    <a:pt x="8113" y="51"/>
                  </a:cubicBezTo>
                  <a:cubicBezTo>
                    <a:pt x="8072" y="17"/>
                    <a:pt x="8018" y="0"/>
                    <a:pt x="795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41"/>
            <p:cNvSpPr/>
            <p:nvPr/>
          </p:nvSpPr>
          <p:spPr>
            <a:xfrm>
              <a:off x="1710625" y="2206600"/>
              <a:ext cx="876700" cy="616750"/>
            </a:xfrm>
            <a:custGeom>
              <a:rect b="b" l="l" r="r" t="t"/>
              <a:pathLst>
                <a:path extrusionOk="0" fill="none" h="24670" w="35068">
                  <a:moveTo>
                    <a:pt x="1" y="0"/>
                  </a:moveTo>
                  <a:lnTo>
                    <a:pt x="35068" y="24670"/>
                  </a:lnTo>
                </a:path>
              </a:pathLst>
            </a:custGeom>
            <a:noFill/>
            <a:ln cap="flat" cmpd="sng" w="9525">
              <a:solidFill>
                <a:schemeClr val="accent4"/>
              </a:solidFill>
              <a:prstDash val="solid"/>
              <a:miter lim="2787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41"/>
            <p:cNvSpPr/>
            <p:nvPr/>
          </p:nvSpPr>
          <p:spPr>
            <a:xfrm>
              <a:off x="1410975" y="2159200"/>
              <a:ext cx="257875" cy="367975"/>
            </a:xfrm>
            <a:custGeom>
              <a:rect b="b" l="l" r="r" t="t"/>
              <a:pathLst>
                <a:path extrusionOk="0" h="14719" w="10315">
                  <a:moveTo>
                    <a:pt x="10007" y="0"/>
                  </a:moveTo>
                  <a:lnTo>
                    <a:pt x="8892" y="28"/>
                  </a:lnTo>
                  <a:cubicBezTo>
                    <a:pt x="9115" y="4684"/>
                    <a:pt x="7694" y="8391"/>
                    <a:pt x="4655" y="11039"/>
                  </a:cubicBezTo>
                  <a:cubicBezTo>
                    <a:pt x="2397" y="13018"/>
                    <a:pt x="28" y="13659"/>
                    <a:pt x="0" y="13659"/>
                  </a:cubicBezTo>
                  <a:lnTo>
                    <a:pt x="279" y="14719"/>
                  </a:lnTo>
                  <a:cubicBezTo>
                    <a:pt x="363" y="14719"/>
                    <a:pt x="2871" y="14078"/>
                    <a:pt x="5352" y="11903"/>
                  </a:cubicBezTo>
                  <a:cubicBezTo>
                    <a:pt x="7610" y="9924"/>
                    <a:pt x="10314" y="6272"/>
                    <a:pt x="1000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41"/>
            <p:cNvSpPr/>
            <p:nvPr/>
          </p:nvSpPr>
          <p:spPr>
            <a:xfrm>
              <a:off x="3505100" y="3428025"/>
              <a:ext cx="593775" cy="478975"/>
            </a:xfrm>
            <a:custGeom>
              <a:rect b="b" l="l" r="r" t="t"/>
              <a:pathLst>
                <a:path extrusionOk="0" h="19159" w="23751">
                  <a:moveTo>
                    <a:pt x="5614" y="1"/>
                  </a:moveTo>
                  <a:cubicBezTo>
                    <a:pt x="4860" y="1"/>
                    <a:pt x="4246" y="749"/>
                    <a:pt x="3708" y="1709"/>
                  </a:cubicBezTo>
                  <a:cubicBezTo>
                    <a:pt x="2972" y="3058"/>
                    <a:pt x="1322" y="3238"/>
                    <a:pt x="494" y="3238"/>
                  </a:cubicBezTo>
                  <a:cubicBezTo>
                    <a:pt x="193" y="3238"/>
                    <a:pt x="1" y="3214"/>
                    <a:pt x="1" y="3214"/>
                  </a:cubicBezTo>
                  <a:lnTo>
                    <a:pt x="1" y="3214"/>
                  </a:lnTo>
                  <a:lnTo>
                    <a:pt x="6551" y="11632"/>
                  </a:lnTo>
                  <a:cubicBezTo>
                    <a:pt x="15834" y="17458"/>
                    <a:pt x="23750" y="19159"/>
                    <a:pt x="23750" y="19159"/>
                  </a:cubicBezTo>
                  <a:cubicBezTo>
                    <a:pt x="12349" y="12970"/>
                    <a:pt x="10091" y="5779"/>
                    <a:pt x="8084" y="2294"/>
                  </a:cubicBezTo>
                  <a:cubicBezTo>
                    <a:pt x="7112" y="628"/>
                    <a:pt x="6304" y="1"/>
                    <a:pt x="561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41"/>
            <p:cNvSpPr/>
            <p:nvPr/>
          </p:nvSpPr>
          <p:spPr>
            <a:xfrm>
              <a:off x="1822550" y="2795450"/>
              <a:ext cx="1941125" cy="935950"/>
            </a:xfrm>
            <a:custGeom>
              <a:rect b="b" l="l" r="r" t="t"/>
              <a:pathLst>
                <a:path extrusionOk="0" h="37438" w="77645">
                  <a:moveTo>
                    <a:pt x="11077" y="0"/>
                  </a:moveTo>
                  <a:cubicBezTo>
                    <a:pt x="5792" y="0"/>
                    <a:pt x="0" y="3618"/>
                    <a:pt x="3886" y="9841"/>
                  </a:cubicBezTo>
                  <a:cubicBezTo>
                    <a:pt x="5141" y="11820"/>
                    <a:pt x="7566" y="14273"/>
                    <a:pt x="9740" y="15137"/>
                  </a:cubicBezTo>
                  <a:cubicBezTo>
                    <a:pt x="15650" y="17562"/>
                    <a:pt x="31789" y="24308"/>
                    <a:pt x="48347" y="27235"/>
                  </a:cubicBezTo>
                  <a:cubicBezTo>
                    <a:pt x="56905" y="28712"/>
                    <a:pt x="62313" y="30468"/>
                    <a:pt x="65909" y="32113"/>
                  </a:cubicBezTo>
                  <a:cubicBezTo>
                    <a:pt x="66522" y="32392"/>
                    <a:pt x="67080" y="32670"/>
                    <a:pt x="67609" y="32949"/>
                  </a:cubicBezTo>
                  <a:cubicBezTo>
                    <a:pt x="68055" y="33172"/>
                    <a:pt x="68473" y="33423"/>
                    <a:pt x="68891" y="33674"/>
                  </a:cubicBezTo>
                  <a:cubicBezTo>
                    <a:pt x="69560" y="34064"/>
                    <a:pt x="70118" y="34399"/>
                    <a:pt x="70592" y="34761"/>
                  </a:cubicBezTo>
                  <a:cubicBezTo>
                    <a:pt x="72320" y="35932"/>
                    <a:pt x="73351" y="36880"/>
                    <a:pt x="74606" y="37437"/>
                  </a:cubicBezTo>
                  <a:cubicBezTo>
                    <a:pt x="74606" y="37437"/>
                    <a:pt x="77644" y="34510"/>
                    <a:pt x="69756" y="28127"/>
                  </a:cubicBezTo>
                  <a:cubicBezTo>
                    <a:pt x="69756" y="28127"/>
                    <a:pt x="69254" y="27932"/>
                    <a:pt x="68334" y="27569"/>
                  </a:cubicBezTo>
                  <a:cubicBezTo>
                    <a:pt x="67804" y="27374"/>
                    <a:pt x="67163" y="27095"/>
                    <a:pt x="66355" y="26733"/>
                  </a:cubicBezTo>
                  <a:cubicBezTo>
                    <a:pt x="65909" y="26538"/>
                    <a:pt x="65379" y="26287"/>
                    <a:pt x="64822" y="26036"/>
                  </a:cubicBezTo>
                  <a:cubicBezTo>
                    <a:pt x="64125" y="25729"/>
                    <a:pt x="63344" y="25339"/>
                    <a:pt x="62508" y="24921"/>
                  </a:cubicBezTo>
                  <a:cubicBezTo>
                    <a:pt x="60835" y="24057"/>
                    <a:pt x="58968" y="23053"/>
                    <a:pt x="56933" y="21855"/>
                  </a:cubicBezTo>
                  <a:cubicBezTo>
                    <a:pt x="53530" y="19834"/>
                    <a:pt x="51207" y="19460"/>
                    <a:pt x="49312" y="19460"/>
                  </a:cubicBezTo>
                  <a:cubicBezTo>
                    <a:pt x="48197" y="19460"/>
                    <a:pt x="47230" y="19589"/>
                    <a:pt x="46280" y="19589"/>
                  </a:cubicBezTo>
                  <a:cubicBezTo>
                    <a:pt x="45393" y="19589"/>
                    <a:pt x="44520" y="19476"/>
                    <a:pt x="43553" y="19039"/>
                  </a:cubicBezTo>
                  <a:cubicBezTo>
                    <a:pt x="40263" y="17562"/>
                    <a:pt x="34633" y="13576"/>
                    <a:pt x="27246" y="10788"/>
                  </a:cubicBezTo>
                  <a:cubicBezTo>
                    <a:pt x="25294" y="10036"/>
                    <a:pt x="23706" y="8614"/>
                    <a:pt x="22730" y="6774"/>
                  </a:cubicBezTo>
                  <a:cubicBezTo>
                    <a:pt x="21503" y="4516"/>
                    <a:pt x="18103" y="1171"/>
                    <a:pt x="13141" y="196"/>
                  </a:cubicBezTo>
                  <a:cubicBezTo>
                    <a:pt x="12478" y="64"/>
                    <a:pt x="11782" y="0"/>
                    <a:pt x="1107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41"/>
            <p:cNvSpPr/>
            <p:nvPr/>
          </p:nvSpPr>
          <p:spPr>
            <a:xfrm>
              <a:off x="2392875" y="3037275"/>
              <a:ext cx="774275" cy="465525"/>
            </a:xfrm>
            <a:custGeom>
              <a:rect b="b" l="l" r="r" t="t"/>
              <a:pathLst>
                <a:path extrusionOk="0" h="18621" w="30971">
                  <a:moveTo>
                    <a:pt x="1" y="0"/>
                  </a:moveTo>
                  <a:cubicBezTo>
                    <a:pt x="1" y="1"/>
                    <a:pt x="1227" y="8224"/>
                    <a:pt x="7304" y="12990"/>
                  </a:cubicBezTo>
                  <a:cubicBezTo>
                    <a:pt x="12963" y="14774"/>
                    <a:pt x="19207" y="16447"/>
                    <a:pt x="25506" y="17562"/>
                  </a:cubicBezTo>
                  <a:cubicBezTo>
                    <a:pt x="27513" y="17896"/>
                    <a:pt x="29325" y="18259"/>
                    <a:pt x="30970" y="18621"/>
                  </a:cubicBezTo>
                  <a:cubicBezTo>
                    <a:pt x="28796" y="16753"/>
                    <a:pt x="22468" y="11652"/>
                    <a:pt x="14830" y="9562"/>
                  </a:cubicBezTo>
                  <a:lnTo>
                    <a:pt x="10677" y="691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41"/>
            <p:cNvSpPr/>
            <p:nvPr/>
          </p:nvSpPr>
          <p:spPr>
            <a:xfrm>
              <a:off x="1143375" y="2038650"/>
              <a:ext cx="444350" cy="251350"/>
            </a:xfrm>
            <a:custGeom>
              <a:rect b="b" l="l" r="r" t="t"/>
              <a:pathLst>
                <a:path extrusionOk="0" h="10054" w="17774">
                  <a:moveTo>
                    <a:pt x="16223" y="0"/>
                  </a:moveTo>
                  <a:lnTo>
                    <a:pt x="16223" y="0"/>
                  </a:lnTo>
                  <a:cubicBezTo>
                    <a:pt x="15220" y="1756"/>
                    <a:pt x="13938" y="2091"/>
                    <a:pt x="13938" y="2091"/>
                  </a:cubicBezTo>
                  <a:cubicBezTo>
                    <a:pt x="13938" y="2091"/>
                    <a:pt x="0" y="9450"/>
                    <a:pt x="7554" y="10007"/>
                  </a:cubicBezTo>
                  <a:cubicBezTo>
                    <a:pt x="7938" y="10038"/>
                    <a:pt x="8306" y="10053"/>
                    <a:pt x="8657" y="10053"/>
                  </a:cubicBezTo>
                  <a:cubicBezTo>
                    <a:pt x="17774" y="10053"/>
                    <a:pt x="16224" y="0"/>
                    <a:pt x="1622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41"/>
            <p:cNvSpPr/>
            <p:nvPr/>
          </p:nvSpPr>
          <p:spPr>
            <a:xfrm>
              <a:off x="1069500" y="1887425"/>
              <a:ext cx="498300" cy="385400"/>
            </a:xfrm>
            <a:custGeom>
              <a:rect b="b" l="l" r="r" t="t"/>
              <a:pathLst>
                <a:path extrusionOk="0" h="15416" w="19932">
                  <a:moveTo>
                    <a:pt x="17478" y="0"/>
                  </a:moveTo>
                  <a:cubicBezTo>
                    <a:pt x="16614" y="2230"/>
                    <a:pt x="14718" y="2425"/>
                    <a:pt x="14718" y="2425"/>
                  </a:cubicBezTo>
                  <a:lnTo>
                    <a:pt x="15889" y="502"/>
                  </a:lnTo>
                  <a:lnTo>
                    <a:pt x="15889" y="502"/>
                  </a:lnTo>
                  <a:cubicBezTo>
                    <a:pt x="15327" y="922"/>
                    <a:pt x="14530" y="1061"/>
                    <a:pt x="13596" y="1061"/>
                  </a:cubicBezTo>
                  <a:cubicBezTo>
                    <a:pt x="11800" y="1061"/>
                    <a:pt x="9496" y="548"/>
                    <a:pt x="7377" y="548"/>
                  </a:cubicBezTo>
                  <a:cubicBezTo>
                    <a:pt x="5851" y="548"/>
                    <a:pt x="4421" y="814"/>
                    <a:pt x="3345" y="1728"/>
                  </a:cubicBezTo>
                  <a:cubicBezTo>
                    <a:pt x="0" y="4572"/>
                    <a:pt x="2230" y="8391"/>
                    <a:pt x="2230" y="8391"/>
                  </a:cubicBezTo>
                  <a:lnTo>
                    <a:pt x="9617" y="15415"/>
                  </a:lnTo>
                  <a:cubicBezTo>
                    <a:pt x="14022" y="14802"/>
                    <a:pt x="16224" y="12321"/>
                    <a:pt x="17311" y="9701"/>
                  </a:cubicBezTo>
                  <a:cubicBezTo>
                    <a:pt x="17311" y="9701"/>
                    <a:pt x="17311" y="9673"/>
                    <a:pt x="17339" y="9673"/>
                  </a:cubicBezTo>
                  <a:cubicBezTo>
                    <a:pt x="19931" y="6161"/>
                    <a:pt x="18119" y="1589"/>
                    <a:pt x="18119" y="1589"/>
                  </a:cubicBezTo>
                  <a:lnTo>
                    <a:pt x="18119" y="1589"/>
                  </a:lnTo>
                  <a:cubicBezTo>
                    <a:pt x="17868" y="2286"/>
                    <a:pt x="17422" y="2704"/>
                    <a:pt x="17004" y="2983"/>
                  </a:cubicBezTo>
                  <a:cubicBezTo>
                    <a:pt x="17171" y="2732"/>
                    <a:pt x="17283" y="2509"/>
                    <a:pt x="17367" y="2286"/>
                  </a:cubicBezTo>
                  <a:cubicBezTo>
                    <a:pt x="17868" y="781"/>
                    <a:pt x="17478" y="0"/>
                    <a:pt x="1747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41"/>
            <p:cNvSpPr/>
            <p:nvPr/>
          </p:nvSpPr>
          <p:spPr>
            <a:xfrm>
              <a:off x="1188650" y="2293700"/>
              <a:ext cx="227225" cy="208400"/>
            </a:xfrm>
            <a:custGeom>
              <a:rect b="b" l="l" r="r" t="t"/>
              <a:pathLst>
                <a:path extrusionOk="0" h="8336" w="9089">
                  <a:moveTo>
                    <a:pt x="1" y="2565"/>
                  </a:moveTo>
                  <a:cubicBezTo>
                    <a:pt x="1" y="2565"/>
                    <a:pt x="1" y="2565"/>
                    <a:pt x="1" y="2565"/>
                  </a:cubicBezTo>
                  <a:lnTo>
                    <a:pt x="1" y="2565"/>
                  </a:lnTo>
                  <a:cubicBezTo>
                    <a:pt x="1" y="2565"/>
                    <a:pt x="1" y="2565"/>
                    <a:pt x="1" y="2565"/>
                  </a:cubicBezTo>
                  <a:close/>
                  <a:moveTo>
                    <a:pt x="5743" y="0"/>
                  </a:moveTo>
                  <a:cubicBezTo>
                    <a:pt x="4667" y="1160"/>
                    <a:pt x="91" y="2565"/>
                    <a:pt x="2" y="2565"/>
                  </a:cubicBezTo>
                  <a:cubicBezTo>
                    <a:pt x="2" y="2565"/>
                    <a:pt x="1" y="2565"/>
                    <a:pt x="1" y="2565"/>
                  </a:cubicBezTo>
                  <a:lnTo>
                    <a:pt x="1" y="2565"/>
                  </a:lnTo>
                  <a:cubicBezTo>
                    <a:pt x="1925" y="4405"/>
                    <a:pt x="4043" y="8335"/>
                    <a:pt x="4043" y="8335"/>
                  </a:cubicBezTo>
                  <a:cubicBezTo>
                    <a:pt x="5325" y="4683"/>
                    <a:pt x="9088" y="2230"/>
                    <a:pt x="9088" y="2230"/>
                  </a:cubicBezTo>
                  <a:cubicBezTo>
                    <a:pt x="6830" y="1924"/>
                    <a:pt x="5743" y="0"/>
                    <a:pt x="5743" y="0"/>
                  </a:cubicBezTo>
                  <a:close/>
                </a:path>
              </a:pathLst>
            </a:cu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41"/>
            <p:cNvSpPr/>
            <p:nvPr/>
          </p:nvSpPr>
          <p:spPr>
            <a:xfrm>
              <a:off x="1817250" y="2242925"/>
              <a:ext cx="234875" cy="274525"/>
            </a:xfrm>
            <a:custGeom>
              <a:rect b="b" l="l" r="r" t="t"/>
              <a:pathLst>
                <a:path extrusionOk="0" h="10981" w="9395">
                  <a:moveTo>
                    <a:pt x="7780" y="1"/>
                  </a:moveTo>
                  <a:cubicBezTo>
                    <a:pt x="7759" y="1"/>
                    <a:pt x="7739" y="7"/>
                    <a:pt x="7722" y="24"/>
                  </a:cubicBezTo>
                  <a:cubicBezTo>
                    <a:pt x="6551" y="164"/>
                    <a:pt x="4544" y="1753"/>
                    <a:pt x="2760" y="4094"/>
                  </a:cubicBezTo>
                  <a:cubicBezTo>
                    <a:pt x="1032" y="6324"/>
                    <a:pt x="0" y="8582"/>
                    <a:pt x="56" y="9781"/>
                  </a:cubicBezTo>
                  <a:cubicBezTo>
                    <a:pt x="56" y="9892"/>
                    <a:pt x="84" y="9948"/>
                    <a:pt x="196" y="10032"/>
                  </a:cubicBezTo>
                  <a:lnTo>
                    <a:pt x="1088" y="10645"/>
                  </a:lnTo>
                  <a:lnTo>
                    <a:pt x="1506" y="10924"/>
                  </a:lnTo>
                  <a:cubicBezTo>
                    <a:pt x="1553" y="10963"/>
                    <a:pt x="1609" y="10980"/>
                    <a:pt x="1665" y="10980"/>
                  </a:cubicBezTo>
                  <a:cubicBezTo>
                    <a:pt x="1808" y="10980"/>
                    <a:pt x="1952" y="10869"/>
                    <a:pt x="1952" y="10729"/>
                  </a:cubicBezTo>
                  <a:cubicBezTo>
                    <a:pt x="1952" y="10589"/>
                    <a:pt x="2008" y="10450"/>
                    <a:pt x="2035" y="10255"/>
                  </a:cubicBezTo>
                  <a:cubicBezTo>
                    <a:pt x="2314" y="9000"/>
                    <a:pt x="3262" y="7188"/>
                    <a:pt x="4656" y="5376"/>
                  </a:cubicBezTo>
                  <a:cubicBezTo>
                    <a:pt x="5994" y="3648"/>
                    <a:pt x="7443" y="2282"/>
                    <a:pt x="8586" y="1669"/>
                  </a:cubicBezTo>
                  <a:cubicBezTo>
                    <a:pt x="8781" y="1558"/>
                    <a:pt x="8976" y="1446"/>
                    <a:pt x="9144" y="1418"/>
                  </a:cubicBezTo>
                  <a:cubicBezTo>
                    <a:pt x="9394" y="1335"/>
                    <a:pt x="9394" y="1028"/>
                    <a:pt x="9199" y="889"/>
                  </a:cubicBezTo>
                  <a:lnTo>
                    <a:pt x="8614" y="554"/>
                  </a:lnTo>
                  <a:lnTo>
                    <a:pt x="7917" y="52"/>
                  </a:lnTo>
                  <a:cubicBezTo>
                    <a:pt x="7879" y="33"/>
                    <a:pt x="7827" y="1"/>
                    <a:pt x="778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41"/>
            <p:cNvSpPr/>
            <p:nvPr/>
          </p:nvSpPr>
          <p:spPr>
            <a:xfrm>
              <a:off x="1078150" y="1999200"/>
              <a:ext cx="344000" cy="378875"/>
            </a:xfrm>
            <a:custGeom>
              <a:rect b="b" l="l" r="r" t="t"/>
              <a:pathLst>
                <a:path extrusionOk="0" h="15155" w="13760">
                  <a:moveTo>
                    <a:pt x="6142" y="1"/>
                  </a:moveTo>
                  <a:cubicBezTo>
                    <a:pt x="4780" y="1"/>
                    <a:pt x="2874" y="420"/>
                    <a:pt x="2302" y="2637"/>
                  </a:cubicBezTo>
                  <a:cubicBezTo>
                    <a:pt x="1355" y="6177"/>
                    <a:pt x="1884" y="6289"/>
                    <a:pt x="909" y="9132"/>
                  </a:cubicBezTo>
                  <a:cubicBezTo>
                    <a:pt x="0" y="11805"/>
                    <a:pt x="1436" y="15155"/>
                    <a:pt x="4764" y="15155"/>
                  </a:cubicBezTo>
                  <a:cubicBezTo>
                    <a:pt x="5011" y="15155"/>
                    <a:pt x="5268" y="15136"/>
                    <a:pt x="5536" y="15098"/>
                  </a:cubicBezTo>
                  <a:cubicBezTo>
                    <a:pt x="8351" y="14679"/>
                    <a:pt x="10303" y="13118"/>
                    <a:pt x="12226" y="6624"/>
                  </a:cubicBezTo>
                  <a:cubicBezTo>
                    <a:pt x="13759" y="1327"/>
                    <a:pt x="7599" y="156"/>
                    <a:pt x="7599" y="156"/>
                  </a:cubicBezTo>
                  <a:cubicBezTo>
                    <a:pt x="7599" y="156"/>
                    <a:pt x="6971" y="1"/>
                    <a:pt x="6142" y="1"/>
                  </a:cubicBezTo>
                  <a:close/>
                </a:path>
              </a:pathLst>
            </a:cu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41"/>
            <p:cNvSpPr/>
            <p:nvPr/>
          </p:nvSpPr>
          <p:spPr>
            <a:xfrm>
              <a:off x="1087625" y="2240975"/>
              <a:ext cx="116400" cy="105900"/>
            </a:xfrm>
            <a:custGeom>
              <a:rect b="b" l="l" r="r" t="t"/>
              <a:pathLst>
                <a:path extrusionOk="0" h="4236" w="4656">
                  <a:moveTo>
                    <a:pt x="2332" y="1"/>
                  </a:moveTo>
                  <a:cubicBezTo>
                    <a:pt x="1452" y="1"/>
                    <a:pt x="628" y="593"/>
                    <a:pt x="335" y="1496"/>
                  </a:cubicBezTo>
                  <a:cubicBezTo>
                    <a:pt x="0" y="2611"/>
                    <a:pt x="585" y="3782"/>
                    <a:pt x="1673" y="4144"/>
                  </a:cubicBezTo>
                  <a:cubicBezTo>
                    <a:pt x="1873" y="4206"/>
                    <a:pt x="2077" y="4235"/>
                    <a:pt x="2277" y="4235"/>
                  </a:cubicBezTo>
                  <a:cubicBezTo>
                    <a:pt x="3164" y="4235"/>
                    <a:pt x="3997" y="3660"/>
                    <a:pt x="4293" y="2751"/>
                  </a:cubicBezTo>
                  <a:cubicBezTo>
                    <a:pt x="4655" y="1663"/>
                    <a:pt x="4070" y="493"/>
                    <a:pt x="2955" y="102"/>
                  </a:cubicBezTo>
                  <a:cubicBezTo>
                    <a:pt x="2748" y="34"/>
                    <a:pt x="2538" y="1"/>
                    <a:pt x="233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41"/>
            <p:cNvSpPr/>
            <p:nvPr/>
          </p:nvSpPr>
          <p:spPr>
            <a:xfrm>
              <a:off x="982375" y="2283250"/>
              <a:ext cx="460675" cy="347200"/>
            </a:xfrm>
            <a:custGeom>
              <a:rect b="b" l="l" r="r" t="t"/>
              <a:pathLst>
                <a:path extrusionOk="0" h="13888" w="18427">
                  <a:moveTo>
                    <a:pt x="5910" y="0"/>
                  </a:moveTo>
                  <a:cubicBezTo>
                    <a:pt x="3848" y="0"/>
                    <a:pt x="1" y="1115"/>
                    <a:pt x="1" y="5241"/>
                  </a:cubicBezTo>
                  <a:cubicBezTo>
                    <a:pt x="1" y="7220"/>
                    <a:pt x="1645" y="9422"/>
                    <a:pt x="4517" y="11206"/>
                  </a:cubicBezTo>
                  <a:cubicBezTo>
                    <a:pt x="4795" y="11373"/>
                    <a:pt x="5074" y="11541"/>
                    <a:pt x="5353" y="11680"/>
                  </a:cubicBezTo>
                  <a:cubicBezTo>
                    <a:pt x="7718" y="12976"/>
                    <a:pt x="10688" y="13887"/>
                    <a:pt x="13565" y="13887"/>
                  </a:cubicBezTo>
                  <a:cubicBezTo>
                    <a:pt x="15266" y="13887"/>
                    <a:pt x="16935" y="13569"/>
                    <a:pt x="18426" y="12823"/>
                  </a:cubicBezTo>
                  <a:lnTo>
                    <a:pt x="17925" y="11847"/>
                  </a:lnTo>
                  <a:cubicBezTo>
                    <a:pt x="16763" y="12422"/>
                    <a:pt x="15213" y="12774"/>
                    <a:pt x="13448" y="12774"/>
                  </a:cubicBezTo>
                  <a:cubicBezTo>
                    <a:pt x="10934" y="12774"/>
                    <a:pt x="7985" y="12060"/>
                    <a:pt x="5102" y="10258"/>
                  </a:cubicBezTo>
                  <a:cubicBezTo>
                    <a:pt x="2649" y="8697"/>
                    <a:pt x="1116" y="6774"/>
                    <a:pt x="1116" y="5241"/>
                  </a:cubicBezTo>
                  <a:cubicBezTo>
                    <a:pt x="1116" y="1227"/>
                    <a:pt x="5715" y="1115"/>
                    <a:pt x="5910" y="1115"/>
                  </a:cubicBezTo>
                  <a:lnTo>
                    <a:pt x="59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41"/>
            <p:cNvSpPr/>
            <p:nvPr/>
          </p:nvSpPr>
          <p:spPr>
            <a:xfrm>
              <a:off x="3388025" y="3655650"/>
              <a:ext cx="412800" cy="970525"/>
            </a:xfrm>
            <a:custGeom>
              <a:rect b="b" l="l" r="r" t="t"/>
              <a:pathLst>
                <a:path extrusionOk="0" h="38821" w="16512">
                  <a:moveTo>
                    <a:pt x="3682" y="1"/>
                  </a:moveTo>
                  <a:cubicBezTo>
                    <a:pt x="3297" y="1"/>
                    <a:pt x="2880" y="191"/>
                    <a:pt x="2454" y="632"/>
                  </a:cubicBezTo>
                  <a:cubicBezTo>
                    <a:pt x="1692" y="1393"/>
                    <a:pt x="1098" y="1591"/>
                    <a:pt x="684" y="1591"/>
                  </a:cubicBezTo>
                  <a:cubicBezTo>
                    <a:pt x="235" y="1591"/>
                    <a:pt x="1" y="1357"/>
                    <a:pt x="0" y="1357"/>
                  </a:cubicBezTo>
                  <a:lnTo>
                    <a:pt x="0" y="1357"/>
                  </a:lnTo>
                  <a:cubicBezTo>
                    <a:pt x="4042" y="5594"/>
                    <a:pt x="948" y="9886"/>
                    <a:pt x="948" y="9886"/>
                  </a:cubicBezTo>
                  <a:cubicBezTo>
                    <a:pt x="948" y="9886"/>
                    <a:pt x="5018" y="14235"/>
                    <a:pt x="7555" y="17691"/>
                  </a:cubicBezTo>
                  <a:cubicBezTo>
                    <a:pt x="10119" y="21148"/>
                    <a:pt x="12907" y="37567"/>
                    <a:pt x="13799" y="38682"/>
                  </a:cubicBezTo>
                  <a:cubicBezTo>
                    <a:pt x="13877" y="38776"/>
                    <a:pt x="13961" y="38820"/>
                    <a:pt x="14051" y="38820"/>
                  </a:cubicBezTo>
                  <a:cubicBezTo>
                    <a:pt x="15012" y="38820"/>
                    <a:pt x="16512" y="33729"/>
                    <a:pt x="16308" y="32326"/>
                  </a:cubicBezTo>
                  <a:cubicBezTo>
                    <a:pt x="16112" y="30793"/>
                    <a:pt x="10844" y="21427"/>
                    <a:pt x="9450" y="17580"/>
                  </a:cubicBezTo>
                  <a:cubicBezTo>
                    <a:pt x="8056" y="13761"/>
                    <a:pt x="5687" y="5008"/>
                    <a:pt x="5576" y="2890"/>
                  </a:cubicBezTo>
                  <a:cubicBezTo>
                    <a:pt x="5494" y="1349"/>
                    <a:pt x="4706" y="1"/>
                    <a:pt x="36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41"/>
            <p:cNvSpPr/>
            <p:nvPr/>
          </p:nvSpPr>
          <p:spPr>
            <a:xfrm>
              <a:off x="1881400" y="2860850"/>
              <a:ext cx="1645325" cy="1041975"/>
            </a:xfrm>
            <a:custGeom>
              <a:rect b="b" l="l" r="r" t="t"/>
              <a:pathLst>
                <a:path extrusionOk="0" h="41679" w="65813">
                  <a:moveTo>
                    <a:pt x="7073" y="1"/>
                  </a:moveTo>
                  <a:cubicBezTo>
                    <a:pt x="0" y="1"/>
                    <a:pt x="2368" y="9120"/>
                    <a:pt x="2368" y="9120"/>
                  </a:cubicBezTo>
                  <a:cubicBezTo>
                    <a:pt x="2368" y="9120"/>
                    <a:pt x="15749" y="21998"/>
                    <a:pt x="35819" y="28047"/>
                  </a:cubicBezTo>
                  <a:cubicBezTo>
                    <a:pt x="35819" y="28047"/>
                    <a:pt x="46885" y="30389"/>
                    <a:pt x="55555" y="36549"/>
                  </a:cubicBezTo>
                  <a:cubicBezTo>
                    <a:pt x="56056" y="36912"/>
                    <a:pt x="56530" y="37246"/>
                    <a:pt x="57032" y="37636"/>
                  </a:cubicBezTo>
                  <a:cubicBezTo>
                    <a:pt x="57422" y="37915"/>
                    <a:pt x="57785" y="38222"/>
                    <a:pt x="58147" y="38556"/>
                  </a:cubicBezTo>
                  <a:cubicBezTo>
                    <a:pt x="58593" y="38974"/>
                    <a:pt x="59095" y="39393"/>
                    <a:pt x="59541" y="39839"/>
                  </a:cubicBezTo>
                  <a:cubicBezTo>
                    <a:pt x="60126" y="40424"/>
                    <a:pt x="60712" y="41065"/>
                    <a:pt x="61241" y="41678"/>
                  </a:cubicBezTo>
                  <a:cubicBezTo>
                    <a:pt x="61241" y="41678"/>
                    <a:pt x="65813" y="38389"/>
                    <a:pt x="60238" y="33121"/>
                  </a:cubicBezTo>
                  <a:cubicBezTo>
                    <a:pt x="60238" y="33121"/>
                    <a:pt x="59819" y="32786"/>
                    <a:pt x="59011" y="32229"/>
                  </a:cubicBezTo>
                  <a:cubicBezTo>
                    <a:pt x="58565" y="31922"/>
                    <a:pt x="57980" y="31504"/>
                    <a:pt x="57311" y="31058"/>
                  </a:cubicBezTo>
                  <a:cubicBezTo>
                    <a:pt x="56920" y="30807"/>
                    <a:pt x="56502" y="30528"/>
                    <a:pt x="56056" y="30222"/>
                  </a:cubicBezTo>
                  <a:cubicBezTo>
                    <a:pt x="55527" y="29859"/>
                    <a:pt x="54941" y="29441"/>
                    <a:pt x="54356" y="29079"/>
                  </a:cubicBezTo>
                  <a:cubicBezTo>
                    <a:pt x="48418" y="25120"/>
                    <a:pt x="39359" y="19601"/>
                    <a:pt x="33756" y="18403"/>
                  </a:cubicBezTo>
                  <a:cubicBezTo>
                    <a:pt x="33756" y="18403"/>
                    <a:pt x="14717" y="200"/>
                    <a:pt x="7330" y="5"/>
                  </a:cubicBezTo>
                  <a:cubicBezTo>
                    <a:pt x="7243" y="2"/>
                    <a:pt x="7157" y="1"/>
                    <a:pt x="7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41"/>
            <p:cNvSpPr/>
            <p:nvPr/>
          </p:nvSpPr>
          <p:spPr>
            <a:xfrm>
              <a:off x="1245100" y="2310275"/>
              <a:ext cx="1020275" cy="865625"/>
            </a:xfrm>
            <a:custGeom>
              <a:rect b="b" l="l" r="r" t="t"/>
              <a:pathLst>
                <a:path extrusionOk="0" h="34625" w="40811">
                  <a:moveTo>
                    <a:pt x="9759" y="1"/>
                  </a:moveTo>
                  <a:cubicBezTo>
                    <a:pt x="7713" y="1"/>
                    <a:pt x="6775" y="703"/>
                    <a:pt x="6775" y="703"/>
                  </a:cubicBezTo>
                  <a:cubicBezTo>
                    <a:pt x="6775" y="703"/>
                    <a:pt x="1896" y="2348"/>
                    <a:pt x="865" y="10599"/>
                  </a:cubicBezTo>
                  <a:cubicBezTo>
                    <a:pt x="1" y="17874"/>
                    <a:pt x="23137" y="31310"/>
                    <a:pt x="28712" y="34432"/>
                  </a:cubicBezTo>
                  <a:cubicBezTo>
                    <a:pt x="28945" y="34562"/>
                    <a:pt x="29196" y="34624"/>
                    <a:pt x="29442" y="34624"/>
                  </a:cubicBezTo>
                  <a:cubicBezTo>
                    <a:pt x="29936" y="34624"/>
                    <a:pt x="30413" y="34377"/>
                    <a:pt x="30692" y="33931"/>
                  </a:cubicBezTo>
                  <a:cubicBezTo>
                    <a:pt x="34594" y="27993"/>
                    <a:pt x="40810" y="19770"/>
                    <a:pt x="40810" y="19770"/>
                  </a:cubicBezTo>
                  <a:cubicBezTo>
                    <a:pt x="40810" y="19770"/>
                    <a:pt x="29688" y="10432"/>
                    <a:pt x="20210" y="4048"/>
                  </a:cubicBezTo>
                  <a:cubicBezTo>
                    <a:pt x="15346" y="791"/>
                    <a:pt x="11930" y="1"/>
                    <a:pt x="97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41"/>
            <p:cNvSpPr/>
            <p:nvPr/>
          </p:nvSpPr>
          <p:spPr>
            <a:xfrm>
              <a:off x="1295275" y="2365900"/>
              <a:ext cx="485750" cy="355125"/>
            </a:xfrm>
            <a:custGeom>
              <a:rect b="b" l="l" r="r" t="t"/>
              <a:pathLst>
                <a:path extrusionOk="0" h="14205" w="19430">
                  <a:moveTo>
                    <a:pt x="7211" y="1"/>
                  </a:moveTo>
                  <a:cubicBezTo>
                    <a:pt x="4762" y="1"/>
                    <a:pt x="2675" y="943"/>
                    <a:pt x="1701" y="2743"/>
                  </a:cubicBezTo>
                  <a:cubicBezTo>
                    <a:pt x="1" y="5810"/>
                    <a:pt x="2231" y="10297"/>
                    <a:pt x="6663" y="12695"/>
                  </a:cubicBezTo>
                  <a:cubicBezTo>
                    <a:pt x="8523" y="13713"/>
                    <a:pt x="10477" y="14205"/>
                    <a:pt x="12241" y="14205"/>
                  </a:cubicBezTo>
                  <a:cubicBezTo>
                    <a:pt x="14681" y="14205"/>
                    <a:pt x="16759" y="13264"/>
                    <a:pt x="17730" y="11468"/>
                  </a:cubicBezTo>
                  <a:cubicBezTo>
                    <a:pt x="19430" y="8374"/>
                    <a:pt x="17200" y="3914"/>
                    <a:pt x="12768" y="1489"/>
                  </a:cubicBezTo>
                  <a:cubicBezTo>
                    <a:pt x="10915" y="487"/>
                    <a:pt x="8970" y="1"/>
                    <a:pt x="72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41"/>
            <p:cNvSpPr/>
            <p:nvPr/>
          </p:nvSpPr>
          <p:spPr>
            <a:xfrm>
              <a:off x="1283425" y="2376825"/>
              <a:ext cx="1124100" cy="893925"/>
            </a:xfrm>
            <a:custGeom>
              <a:rect b="b" l="l" r="r" t="t"/>
              <a:pathLst>
                <a:path extrusionOk="0" h="35757" w="44964">
                  <a:moveTo>
                    <a:pt x="6550" y="1"/>
                  </a:moveTo>
                  <a:cubicBezTo>
                    <a:pt x="2703" y="1"/>
                    <a:pt x="2092" y="3533"/>
                    <a:pt x="2092" y="3533"/>
                  </a:cubicBezTo>
                  <a:cubicBezTo>
                    <a:pt x="1" y="8968"/>
                    <a:pt x="9005" y="11421"/>
                    <a:pt x="15305" y="15380"/>
                  </a:cubicBezTo>
                  <a:cubicBezTo>
                    <a:pt x="16029" y="15854"/>
                    <a:pt x="16726" y="16327"/>
                    <a:pt x="17367" y="16829"/>
                  </a:cubicBezTo>
                  <a:cubicBezTo>
                    <a:pt x="20657" y="19394"/>
                    <a:pt x="27625" y="24634"/>
                    <a:pt x="33424" y="28899"/>
                  </a:cubicBezTo>
                  <a:lnTo>
                    <a:pt x="34260" y="29540"/>
                  </a:lnTo>
                  <a:cubicBezTo>
                    <a:pt x="38915" y="32997"/>
                    <a:pt x="42650" y="35757"/>
                    <a:pt x="42650" y="35757"/>
                  </a:cubicBezTo>
                  <a:lnTo>
                    <a:pt x="44964" y="33666"/>
                  </a:lnTo>
                  <a:cubicBezTo>
                    <a:pt x="44964" y="33666"/>
                    <a:pt x="41507" y="29958"/>
                    <a:pt x="37605" y="25777"/>
                  </a:cubicBezTo>
                  <a:cubicBezTo>
                    <a:pt x="37326" y="25471"/>
                    <a:pt x="37075" y="25192"/>
                    <a:pt x="36796" y="24913"/>
                  </a:cubicBezTo>
                  <a:cubicBezTo>
                    <a:pt x="35152" y="23129"/>
                    <a:pt x="33451" y="21317"/>
                    <a:pt x="31918" y="19645"/>
                  </a:cubicBezTo>
                  <a:cubicBezTo>
                    <a:pt x="29911" y="17470"/>
                    <a:pt x="28155" y="15603"/>
                    <a:pt x="27124" y="14488"/>
                  </a:cubicBezTo>
                  <a:cubicBezTo>
                    <a:pt x="24531" y="11700"/>
                    <a:pt x="18148" y="4285"/>
                    <a:pt x="10621" y="996"/>
                  </a:cubicBezTo>
                  <a:cubicBezTo>
                    <a:pt x="8969" y="280"/>
                    <a:pt x="7632" y="1"/>
                    <a:pt x="65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41"/>
            <p:cNvSpPr/>
            <p:nvPr/>
          </p:nvSpPr>
          <p:spPr>
            <a:xfrm>
              <a:off x="2211100" y="3093850"/>
              <a:ext cx="319075" cy="318625"/>
            </a:xfrm>
            <a:custGeom>
              <a:rect b="b" l="l" r="r" t="t"/>
              <a:pathLst>
                <a:path extrusionOk="0" h="12745" w="12763">
                  <a:moveTo>
                    <a:pt x="2967" y="1"/>
                  </a:moveTo>
                  <a:cubicBezTo>
                    <a:pt x="1659" y="1"/>
                    <a:pt x="0" y="2281"/>
                    <a:pt x="52" y="2281"/>
                  </a:cubicBezTo>
                  <a:cubicBezTo>
                    <a:pt x="2421" y="4288"/>
                    <a:pt x="1752" y="5487"/>
                    <a:pt x="3034" y="7912"/>
                  </a:cubicBezTo>
                  <a:cubicBezTo>
                    <a:pt x="4245" y="10224"/>
                    <a:pt x="7686" y="12744"/>
                    <a:pt x="9303" y="12744"/>
                  </a:cubicBezTo>
                  <a:cubicBezTo>
                    <a:pt x="9363" y="12744"/>
                    <a:pt x="9420" y="12741"/>
                    <a:pt x="9474" y="12734"/>
                  </a:cubicBezTo>
                  <a:cubicBezTo>
                    <a:pt x="10728" y="12567"/>
                    <a:pt x="9446" y="11313"/>
                    <a:pt x="9446" y="11313"/>
                  </a:cubicBezTo>
                  <a:lnTo>
                    <a:pt x="9446" y="11313"/>
                  </a:lnTo>
                  <a:cubicBezTo>
                    <a:pt x="9446" y="11313"/>
                    <a:pt x="9930" y="11538"/>
                    <a:pt x="10681" y="11538"/>
                  </a:cubicBezTo>
                  <a:cubicBezTo>
                    <a:pt x="10883" y="11538"/>
                    <a:pt x="11105" y="11521"/>
                    <a:pt x="11341" y="11480"/>
                  </a:cubicBezTo>
                  <a:cubicBezTo>
                    <a:pt x="12763" y="11257"/>
                    <a:pt x="11815" y="10002"/>
                    <a:pt x="11815" y="10002"/>
                  </a:cubicBezTo>
                  <a:cubicBezTo>
                    <a:pt x="12624" y="9110"/>
                    <a:pt x="11481" y="8525"/>
                    <a:pt x="11481" y="8525"/>
                  </a:cubicBezTo>
                  <a:cubicBezTo>
                    <a:pt x="12484" y="8246"/>
                    <a:pt x="11648" y="7494"/>
                    <a:pt x="11648" y="7494"/>
                  </a:cubicBezTo>
                  <a:cubicBezTo>
                    <a:pt x="9725" y="6016"/>
                    <a:pt x="8554" y="3954"/>
                    <a:pt x="7383" y="2420"/>
                  </a:cubicBezTo>
                  <a:cubicBezTo>
                    <a:pt x="6240" y="887"/>
                    <a:pt x="3285" y="51"/>
                    <a:pt x="3285" y="51"/>
                  </a:cubicBezTo>
                  <a:cubicBezTo>
                    <a:pt x="3182" y="17"/>
                    <a:pt x="3076" y="1"/>
                    <a:pt x="2967" y="1"/>
                  </a:cubicBezTo>
                  <a:close/>
                </a:path>
              </a:pathLst>
            </a:cu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41"/>
            <p:cNvSpPr/>
            <p:nvPr/>
          </p:nvSpPr>
          <p:spPr>
            <a:xfrm>
              <a:off x="1604700" y="2123250"/>
              <a:ext cx="85750" cy="74000"/>
            </a:xfrm>
            <a:custGeom>
              <a:rect b="b" l="l" r="r" t="t"/>
              <a:pathLst>
                <a:path extrusionOk="0" h="2960" w="3430">
                  <a:moveTo>
                    <a:pt x="1687" y="1"/>
                  </a:moveTo>
                  <a:cubicBezTo>
                    <a:pt x="1157" y="1"/>
                    <a:pt x="657" y="275"/>
                    <a:pt x="391" y="769"/>
                  </a:cubicBezTo>
                  <a:cubicBezTo>
                    <a:pt x="1" y="1494"/>
                    <a:pt x="251" y="2414"/>
                    <a:pt x="976" y="2777"/>
                  </a:cubicBezTo>
                  <a:cubicBezTo>
                    <a:pt x="1215" y="2900"/>
                    <a:pt x="1468" y="2960"/>
                    <a:pt x="1715" y="2960"/>
                  </a:cubicBezTo>
                  <a:cubicBezTo>
                    <a:pt x="2245" y="2960"/>
                    <a:pt x="2745" y="2686"/>
                    <a:pt x="3011" y="2191"/>
                  </a:cubicBezTo>
                  <a:cubicBezTo>
                    <a:pt x="3429" y="1494"/>
                    <a:pt x="3150" y="602"/>
                    <a:pt x="2426" y="184"/>
                  </a:cubicBezTo>
                  <a:cubicBezTo>
                    <a:pt x="2187" y="60"/>
                    <a:pt x="193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41"/>
            <p:cNvSpPr/>
            <p:nvPr/>
          </p:nvSpPr>
          <p:spPr>
            <a:xfrm>
              <a:off x="1206775" y="2307625"/>
              <a:ext cx="104575" cy="114325"/>
            </a:xfrm>
            <a:custGeom>
              <a:rect b="b" l="l" r="r" t="t"/>
              <a:pathLst>
                <a:path extrusionOk="0" h="4573" w="4183">
                  <a:moveTo>
                    <a:pt x="4182" y="1"/>
                  </a:moveTo>
                  <a:cubicBezTo>
                    <a:pt x="2314" y="2175"/>
                    <a:pt x="1" y="2761"/>
                    <a:pt x="1" y="2761"/>
                  </a:cubicBezTo>
                  <a:lnTo>
                    <a:pt x="1339" y="4572"/>
                  </a:lnTo>
                  <a:cubicBezTo>
                    <a:pt x="3652" y="3318"/>
                    <a:pt x="4182" y="1"/>
                    <a:pt x="4182" y="1"/>
                  </a:cubicBezTo>
                  <a:close/>
                </a:path>
              </a:pathLst>
            </a:custGeom>
            <a:solidFill>
              <a:srgbClr val="E36C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41"/>
            <p:cNvSpPr/>
            <p:nvPr/>
          </p:nvSpPr>
          <p:spPr>
            <a:xfrm>
              <a:off x="1280650" y="2216375"/>
              <a:ext cx="135225" cy="91275"/>
            </a:xfrm>
            <a:custGeom>
              <a:rect b="b" l="l" r="r" t="t"/>
              <a:pathLst>
                <a:path extrusionOk="0" h="3651" w="5409">
                  <a:moveTo>
                    <a:pt x="4600" y="1"/>
                  </a:moveTo>
                  <a:cubicBezTo>
                    <a:pt x="4123" y="1"/>
                    <a:pt x="3485" y="724"/>
                    <a:pt x="3485" y="724"/>
                  </a:cubicBezTo>
                  <a:cubicBezTo>
                    <a:pt x="3485" y="724"/>
                    <a:pt x="0" y="3651"/>
                    <a:pt x="1199" y="3651"/>
                  </a:cubicBezTo>
                  <a:cubicBezTo>
                    <a:pt x="2454" y="3623"/>
                    <a:pt x="5408" y="1616"/>
                    <a:pt x="5046" y="445"/>
                  </a:cubicBezTo>
                  <a:cubicBezTo>
                    <a:pt x="4958" y="118"/>
                    <a:pt x="4792" y="1"/>
                    <a:pt x="4600" y="1"/>
                  </a:cubicBezTo>
                  <a:close/>
                </a:path>
              </a:pathLst>
            </a:cu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41"/>
            <p:cNvSpPr/>
            <p:nvPr/>
          </p:nvSpPr>
          <p:spPr>
            <a:xfrm>
              <a:off x="1274425" y="2129225"/>
              <a:ext cx="144225" cy="164825"/>
            </a:xfrm>
            <a:custGeom>
              <a:rect b="b" l="l" r="r" t="t"/>
              <a:pathLst>
                <a:path extrusionOk="0" h="6593" w="5769">
                  <a:moveTo>
                    <a:pt x="2591" y="1"/>
                  </a:moveTo>
                  <a:cubicBezTo>
                    <a:pt x="2591" y="1"/>
                    <a:pt x="110" y="5186"/>
                    <a:pt x="54" y="5799"/>
                  </a:cubicBezTo>
                  <a:cubicBezTo>
                    <a:pt x="1" y="6173"/>
                    <a:pt x="766" y="6592"/>
                    <a:pt x="1660" y="6592"/>
                  </a:cubicBezTo>
                  <a:cubicBezTo>
                    <a:pt x="2166" y="6592"/>
                    <a:pt x="2713" y="6458"/>
                    <a:pt x="3176" y="6106"/>
                  </a:cubicBezTo>
                  <a:cubicBezTo>
                    <a:pt x="4514" y="5130"/>
                    <a:pt x="5769" y="1283"/>
                    <a:pt x="4960" y="642"/>
                  </a:cubicBezTo>
                  <a:cubicBezTo>
                    <a:pt x="4152" y="1"/>
                    <a:pt x="2591" y="1"/>
                    <a:pt x="259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41"/>
            <p:cNvSpPr/>
            <p:nvPr/>
          </p:nvSpPr>
          <p:spPr>
            <a:xfrm>
              <a:off x="1050675" y="2062800"/>
              <a:ext cx="343600" cy="221025"/>
            </a:xfrm>
            <a:custGeom>
              <a:rect b="b" l="l" r="r" t="t"/>
              <a:pathLst>
                <a:path extrusionOk="0" h="8841" w="13744">
                  <a:moveTo>
                    <a:pt x="3271" y="1"/>
                  </a:moveTo>
                  <a:cubicBezTo>
                    <a:pt x="2920" y="1"/>
                    <a:pt x="2576" y="207"/>
                    <a:pt x="2147" y="734"/>
                  </a:cubicBezTo>
                  <a:cubicBezTo>
                    <a:pt x="1116" y="1933"/>
                    <a:pt x="1" y="5139"/>
                    <a:pt x="1506" y="6003"/>
                  </a:cubicBezTo>
                  <a:cubicBezTo>
                    <a:pt x="1751" y="6143"/>
                    <a:pt x="2000" y="6198"/>
                    <a:pt x="2252" y="6198"/>
                  </a:cubicBezTo>
                  <a:cubicBezTo>
                    <a:pt x="3164" y="6198"/>
                    <a:pt x="4115" y="5478"/>
                    <a:pt x="5038" y="5478"/>
                  </a:cubicBezTo>
                  <a:cubicBezTo>
                    <a:pt x="5428" y="5478"/>
                    <a:pt x="5814" y="5607"/>
                    <a:pt x="6189" y="5975"/>
                  </a:cubicBezTo>
                  <a:cubicBezTo>
                    <a:pt x="7328" y="7093"/>
                    <a:pt x="8368" y="8840"/>
                    <a:pt x="9654" y="8840"/>
                  </a:cubicBezTo>
                  <a:cubicBezTo>
                    <a:pt x="10035" y="8840"/>
                    <a:pt x="10438" y="8687"/>
                    <a:pt x="10872" y="8317"/>
                  </a:cubicBezTo>
                  <a:cubicBezTo>
                    <a:pt x="12043" y="7285"/>
                    <a:pt x="13743" y="3801"/>
                    <a:pt x="12322" y="2881"/>
                  </a:cubicBezTo>
                  <a:cubicBezTo>
                    <a:pt x="11959" y="2630"/>
                    <a:pt x="11708" y="2658"/>
                    <a:pt x="10928" y="2630"/>
                  </a:cubicBezTo>
                  <a:cubicBezTo>
                    <a:pt x="10147" y="2602"/>
                    <a:pt x="8447" y="2518"/>
                    <a:pt x="6523" y="1682"/>
                  </a:cubicBezTo>
                  <a:cubicBezTo>
                    <a:pt x="4801" y="925"/>
                    <a:pt x="4016" y="1"/>
                    <a:pt x="327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41"/>
            <p:cNvSpPr/>
            <p:nvPr/>
          </p:nvSpPr>
          <p:spPr>
            <a:xfrm>
              <a:off x="1089000" y="2086025"/>
              <a:ext cx="263450" cy="173325"/>
            </a:xfrm>
            <a:custGeom>
              <a:rect b="b" l="l" r="r" t="t"/>
              <a:pathLst>
                <a:path extrusionOk="0" h="6933" w="10538">
                  <a:moveTo>
                    <a:pt x="1757" y="1"/>
                  </a:moveTo>
                  <a:cubicBezTo>
                    <a:pt x="1757" y="1"/>
                    <a:pt x="1618" y="28"/>
                    <a:pt x="1311" y="419"/>
                  </a:cubicBezTo>
                  <a:cubicBezTo>
                    <a:pt x="670" y="1143"/>
                    <a:pt x="1" y="2844"/>
                    <a:pt x="196" y="3820"/>
                  </a:cubicBezTo>
                  <a:cubicBezTo>
                    <a:pt x="252" y="4182"/>
                    <a:pt x="391" y="4238"/>
                    <a:pt x="419" y="4266"/>
                  </a:cubicBezTo>
                  <a:cubicBezTo>
                    <a:pt x="501" y="4323"/>
                    <a:pt x="596" y="4349"/>
                    <a:pt x="708" y="4349"/>
                  </a:cubicBezTo>
                  <a:cubicBezTo>
                    <a:pt x="975" y="4349"/>
                    <a:pt x="1339" y="4203"/>
                    <a:pt x="1868" y="3987"/>
                  </a:cubicBezTo>
                  <a:cubicBezTo>
                    <a:pt x="2345" y="3792"/>
                    <a:pt x="2946" y="3553"/>
                    <a:pt x="3591" y="3553"/>
                  </a:cubicBezTo>
                  <a:cubicBezTo>
                    <a:pt x="3964" y="3553"/>
                    <a:pt x="4352" y="3633"/>
                    <a:pt x="4740" y="3847"/>
                  </a:cubicBezTo>
                  <a:cubicBezTo>
                    <a:pt x="4990" y="3959"/>
                    <a:pt x="5213" y="4126"/>
                    <a:pt x="5381" y="4321"/>
                  </a:cubicBezTo>
                  <a:cubicBezTo>
                    <a:pt x="5715" y="4656"/>
                    <a:pt x="6022" y="5046"/>
                    <a:pt x="6356" y="5381"/>
                  </a:cubicBezTo>
                  <a:cubicBezTo>
                    <a:pt x="6830" y="5994"/>
                    <a:pt x="7360" y="6579"/>
                    <a:pt x="7806" y="6830"/>
                  </a:cubicBezTo>
                  <a:cubicBezTo>
                    <a:pt x="7911" y="6889"/>
                    <a:pt x="8017" y="6932"/>
                    <a:pt x="8139" y="6932"/>
                  </a:cubicBezTo>
                  <a:cubicBezTo>
                    <a:pt x="8307" y="6932"/>
                    <a:pt x="8507" y="6849"/>
                    <a:pt x="8782" y="6607"/>
                  </a:cubicBezTo>
                  <a:cubicBezTo>
                    <a:pt x="9478" y="6022"/>
                    <a:pt x="10538" y="4098"/>
                    <a:pt x="10454" y="2983"/>
                  </a:cubicBezTo>
                  <a:cubicBezTo>
                    <a:pt x="10426" y="2816"/>
                    <a:pt x="10398" y="2677"/>
                    <a:pt x="10315" y="2649"/>
                  </a:cubicBezTo>
                  <a:cubicBezTo>
                    <a:pt x="10315" y="2593"/>
                    <a:pt x="10287" y="2593"/>
                    <a:pt x="10287" y="2593"/>
                  </a:cubicBezTo>
                  <a:cubicBezTo>
                    <a:pt x="10203" y="2565"/>
                    <a:pt x="10120" y="2565"/>
                    <a:pt x="9757" y="2565"/>
                  </a:cubicBezTo>
                  <a:lnTo>
                    <a:pt x="9339" y="2565"/>
                  </a:lnTo>
                  <a:cubicBezTo>
                    <a:pt x="8559" y="2537"/>
                    <a:pt x="6691" y="2454"/>
                    <a:pt x="4656" y="1562"/>
                  </a:cubicBezTo>
                  <a:cubicBezTo>
                    <a:pt x="4321" y="1422"/>
                    <a:pt x="4043" y="1283"/>
                    <a:pt x="3764" y="1143"/>
                  </a:cubicBezTo>
                  <a:cubicBezTo>
                    <a:pt x="3318" y="893"/>
                    <a:pt x="2928" y="642"/>
                    <a:pt x="2621" y="447"/>
                  </a:cubicBezTo>
                  <a:cubicBezTo>
                    <a:pt x="2370" y="307"/>
                    <a:pt x="2203" y="196"/>
                    <a:pt x="2036" y="84"/>
                  </a:cubicBezTo>
                  <a:cubicBezTo>
                    <a:pt x="1813" y="1"/>
                    <a:pt x="1757" y="1"/>
                    <a:pt x="175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41"/>
            <p:cNvSpPr/>
            <p:nvPr/>
          </p:nvSpPr>
          <p:spPr>
            <a:xfrm>
              <a:off x="3689775" y="3471875"/>
              <a:ext cx="930375" cy="482875"/>
            </a:xfrm>
            <a:custGeom>
              <a:rect b="b" l="l" r="r" t="t"/>
              <a:pathLst>
                <a:path extrusionOk="0" h="19315" w="37215">
                  <a:moveTo>
                    <a:pt x="202" y="0"/>
                  </a:moveTo>
                  <a:cubicBezTo>
                    <a:pt x="181" y="0"/>
                    <a:pt x="160" y="4"/>
                    <a:pt x="140" y="10"/>
                  </a:cubicBezTo>
                  <a:cubicBezTo>
                    <a:pt x="28" y="66"/>
                    <a:pt x="1" y="150"/>
                    <a:pt x="28" y="261"/>
                  </a:cubicBezTo>
                  <a:cubicBezTo>
                    <a:pt x="56" y="373"/>
                    <a:pt x="3847" y="9739"/>
                    <a:pt x="12990" y="15704"/>
                  </a:cubicBezTo>
                  <a:cubicBezTo>
                    <a:pt x="13381" y="15955"/>
                    <a:pt x="13743" y="16178"/>
                    <a:pt x="14161" y="16401"/>
                  </a:cubicBezTo>
                  <a:cubicBezTo>
                    <a:pt x="18385" y="18692"/>
                    <a:pt x="23519" y="19314"/>
                    <a:pt x="27851" y="19314"/>
                  </a:cubicBezTo>
                  <a:cubicBezTo>
                    <a:pt x="32954" y="19314"/>
                    <a:pt x="36944" y="18451"/>
                    <a:pt x="37019" y="18436"/>
                  </a:cubicBezTo>
                  <a:cubicBezTo>
                    <a:pt x="37130" y="18436"/>
                    <a:pt x="37214" y="18325"/>
                    <a:pt x="37158" y="18213"/>
                  </a:cubicBezTo>
                  <a:cubicBezTo>
                    <a:pt x="37158" y="18121"/>
                    <a:pt x="37101" y="18067"/>
                    <a:pt x="37018" y="18067"/>
                  </a:cubicBezTo>
                  <a:cubicBezTo>
                    <a:pt x="37001" y="18067"/>
                    <a:pt x="36982" y="18069"/>
                    <a:pt x="36963" y="18074"/>
                  </a:cubicBezTo>
                  <a:cubicBezTo>
                    <a:pt x="36891" y="18088"/>
                    <a:pt x="32901" y="18956"/>
                    <a:pt x="27817" y="18956"/>
                  </a:cubicBezTo>
                  <a:cubicBezTo>
                    <a:pt x="23132" y="18956"/>
                    <a:pt x="17517" y="18219"/>
                    <a:pt x="13186" y="15398"/>
                  </a:cubicBezTo>
                  <a:cubicBezTo>
                    <a:pt x="4182" y="9516"/>
                    <a:pt x="419" y="233"/>
                    <a:pt x="363" y="122"/>
                  </a:cubicBezTo>
                  <a:cubicBezTo>
                    <a:pt x="342" y="37"/>
                    <a:pt x="271"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41"/>
            <p:cNvSpPr/>
            <p:nvPr/>
          </p:nvSpPr>
          <p:spPr>
            <a:xfrm>
              <a:off x="2329450" y="3292050"/>
              <a:ext cx="119900" cy="87425"/>
            </a:xfrm>
            <a:custGeom>
              <a:rect b="b" l="l" r="r" t="t"/>
              <a:pathLst>
                <a:path extrusionOk="0" h="3497" w="4796">
                  <a:moveTo>
                    <a:pt x="121" y="0"/>
                  </a:moveTo>
                  <a:cubicBezTo>
                    <a:pt x="106" y="0"/>
                    <a:pt x="93" y="4"/>
                    <a:pt x="84" y="12"/>
                  </a:cubicBezTo>
                  <a:cubicBezTo>
                    <a:pt x="57" y="40"/>
                    <a:pt x="1" y="123"/>
                    <a:pt x="57" y="151"/>
                  </a:cubicBezTo>
                  <a:cubicBezTo>
                    <a:pt x="84" y="179"/>
                    <a:pt x="1060" y="1601"/>
                    <a:pt x="2036" y="2297"/>
                  </a:cubicBezTo>
                  <a:cubicBezTo>
                    <a:pt x="2370" y="2548"/>
                    <a:pt x="2705" y="2771"/>
                    <a:pt x="3011" y="2939"/>
                  </a:cubicBezTo>
                  <a:cubicBezTo>
                    <a:pt x="3541" y="3217"/>
                    <a:pt x="4015" y="3385"/>
                    <a:pt x="4684" y="3496"/>
                  </a:cubicBezTo>
                  <a:cubicBezTo>
                    <a:pt x="4712" y="3496"/>
                    <a:pt x="4795" y="3468"/>
                    <a:pt x="4795" y="3412"/>
                  </a:cubicBezTo>
                  <a:cubicBezTo>
                    <a:pt x="4795" y="3385"/>
                    <a:pt x="4740" y="3329"/>
                    <a:pt x="4712" y="3329"/>
                  </a:cubicBezTo>
                  <a:cubicBezTo>
                    <a:pt x="3680" y="3134"/>
                    <a:pt x="3067" y="2827"/>
                    <a:pt x="2147" y="2158"/>
                  </a:cubicBezTo>
                  <a:cubicBezTo>
                    <a:pt x="1200" y="1489"/>
                    <a:pt x="224" y="40"/>
                    <a:pt x="224" y="40"/>
                  </a:cubicBezTo>
                  <a:cubicBezTo>
                    <a:pt x="204" y="20"/>
                    <a:pt x="157" y="0"/>
                    <a:pt x="121" y="0"/>
                  </a:cubicBezTo>
                  <a:close/>
                </a:path>
              </a:pathLst>
            </a:custGeom>
            <a:solidFill>
              <a:srgbClr val="C269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41"/>
            <p:cNvSpPr/>
            <p:nvPr/>
          </p:nvSpPr>
          <p:spPr>
            <a:xfrm>
              <a:off x="2364300" y="3265575"/>
              <a:ext cx="144975" cy="79750"/>
            </a:xfrm>
            <a:custGeom>
              <a:rect b="b" l="l" r="r" t="t"/>
              <a:pathLst>
                <a:path extrusionOk="0" h="3190" w="5799">
                  <a:moveTo>
                    <a:pt x="117" y="0"/>
                  </a:moveTo>
                  <a:cubicBezTo>
                    <a:pt x="103" y="0"/>
                    <a:pt x="92" y="4"/>
                    <a:pt x="84" y="11"/>
                  </a:cubicBezTo>
                  <a:cubicBezTo>
                    <a:pt x="56" y="67"/>
                    <a:pt x="1" y="123"/>
                    <a:pt x="56" y="151"/>
                  </a:cubicBezTo>
                  <a:cubicBezTo>
                    <a:pt x="84" y="234"/>
                    <a:pt x="976" y="1684"/>
                    <a:pt x="2454" y="2492"/>
                  </a:cubicBezTo>
                  <a:cubicBezTo>
                    <a:pt x="2621" y="2604"/>
                    <a:pt x="2760" y="2660"/>
                    <a:pt x="2955" y="2743"/>
                  </a:cubicBezTo>
                  <a:cubicBezTo>
                    <a:pt x="4126" y="3189"/>
                    <a:pt x="5631" y="3189"/>
                    <a:pt x="5687" y="3189"/>
                  </a:cubicBezTo>
                  <a:cubicBezTo>
                    <a:pt x="5743" y="3189"/>
                    <a:pt x="5799" y="3133"/>
                    <a:pt x="5799" y="3078"/>
                  </a:cubicBezTo>
                  <a:cubicBezTo>
                    <a:pt x="5799" y="3022"/>
                    <a:pt x="5715" y="2994"/>
                    <a:pt x="5687" y="2994"/>
                  </a:cubicBezTo>
                  <a:cubicBezTo>
                    <a:pt x="5687" y="2994"/>
                    <a:pt x="4154" y="2994"/>
                    <a:pt x="3039" y="2520"/>
                  </a:cubicBezTo>
                  <a:cubicBezTo>
                    <a:pt x="1339" y="1879"/>
                    <a:pt x="224" y="95"/>
                    <a:pt x="224" y="67"/>
                  </a:cubicBezTo>
                  <a:cubicBezTo>
                    <a:pt x="203" y="26"/>
                    <a:pt x="153" y="0"/>
                    <a:pt x="117" y="0"/>
                  </a:cubicBezTo>
                  <a:close/>
                </a:path>
              </a:pathLst>
            </a:custGeom>
            <a:solidFill>
              <a:srgbClr val="C269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41"/>
            <p:cNvSpPr/>
            <p:nvPr/>
          </p:nvSpPr>
          <p:spPr>
            <a:xfrm>
              <a:off x="2394975" y="3230575"/>
              <a:ext cx="105950" cy="78500"/>
            </a:xfrm>
            <a:custGeom>
              <a:rect b="b" l="l" r="r" t="t"/>
              <a:pathLst>
                <a:path extrusionOk="0" h="3140" w="4238">
                  <a:moveTo>
                    <a:pt x="124" y="1"/>
                  </a:moveTo>
                  <a:cubicBezTo>
                    <a:pt x="108" y="1"/>
                    <a:pt x="94" y="7"/>
                    <a:pt x="84" y="18"/>
                  </a:cubicBezTo>
                  <a:cubicBezTo>
                    <a:pt x="0" y="73"/>
                    <a:pt x="0" y="129"/>
                    <a:pt x="28" y="157"/>
                  </a:cubicBezTo>
                  <a:cubicBezTo>
                    <a:pt x="84" y="213"/>
                    <a:pt x="864" y="1328"/>
                    <a:pt x="1645" y="1913"/>
                  </a:cubicBezTo>
                  <a:cubicBezTo>
                    <a:pt x="1812" y="2053"/>
                    <a:pt x="2063" y="2192"/>
                    <a:pt x="2314" y="2331"/>
                  </a:cubicBezTo>
                  <a:cubicBezTo>
                    <a:pt x="3066" y="2777"/>
                    <a:pt x="4014" y="3140"/>
                    <a:pt x="4154" y="3140"/>
                  </a:cubicBezTo>
                  <a:cubicBezTo>
                    <a:pt x="4181" y="3140"/>
                    <a:pt x="4209" y="3084"/>
                    <a:pt x="4237" y="3056"/>
                  </a:cubicBezTo>
                  <a:cubicBezTo>
                    <a:pt x="4237" y="3028"/>
                    <a:pt x="4209" y="3000"/>
                    <a:pt x="4181" y="2945"/>
                  </a:cubicBezTo>
                  <a:cubicBezTo>
                    <a:pt x="4181" y="2945"/>
                    <a:pt x="2537" y="2359"/>
                    <a:pt x="1784" y="1774"/>
                  </a:cubicBezTo>
                  <a:cubicBezTo>
                    <a:pt x="1059" y="1188"/>
                    <a:pt x="223" y="73"/>
                    <a:pt x="223" y="73"/>
                  </a:cubicBezTo>
                  <a:cubicBezTo>
                    <a:pt x="188" y="20"/>
                    <a:pt x="152" y="1"/>
                    <a:pt x="124" y="1"/>
                  </a:cubicBezTo>
                  <a:close/>
                </a:path>
              </a:pathLst>
            </a:custGeom>
            <a:solidFill>
              <a:srgbClr val="C269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41"/>
            <p:cNvSpPr/>
            <p:nvPr/>
          </p:nvSpPr>
          <p:spPr>
            <a:xfrm>
              <a:off x="1283425" y="2375850"/>
              <a:ext cx="797975" cy="491400"/>
            </a:xfrm>
            <a:custGeom>
              <a:rect b="b" l="l" r="r" t="t"/>
              <a:pathLst>
                <a:path extrusionOk="0" h="19656" w="31919">
                  <a:moveTo>
                    <a:pt x="6540" y="1"/>
                  </a:moveTo>
                  <a:cubicBezTo>
                    <a:pt x="2702" y="1"/>
                    <a:pt x="2092" y="3544"/>
                    <a:pt x="2092" y="3544"/>
                  </a:cubicBezTo>
                  <a:cubicBezTo>
                    <a:pt x="1" y="8980"/>
                    <a:pt x="9005" y="11433"/>
                    <a:pt x="15305" y="15391"/>
                  </a:cubicBezTo>
                  <a:cubicBezTo>
                    <a:pt x="17060" y="15223"/>
                    <a:pt x="18397" y="15038"/>
                    <a:pt x="19838" y="15038"/>
                  </a:cubicBezTo>
                  <a:cubicBezTo>
                    <a:pt x="21029" y="15038"/>
                    <a:pt x="22291" y="15164"/>
                    <a:pt x="23918" y="15530"/>
                  </a:cubicBezTo>
                  <a:cubicBezTo>
                    <a:pt x="27542" y="16366"/>
                    <a:pt x="30246" y="19293"/>
                    <a:pt x="31918" y="19656"/>
                  </a:cubicBezTo>
                  <a:cubicBezTo>
                    <a:pt x="29911" y="17481"/>
                    <a:pt x="28155" y="15614"/>
                    <a:pt x="27124" y="14499"/>
                  </a:cubicBezTo>
                  <a:cubicBezTo>
                    <a:pt x="24531" y="11711"/>
                    <a:pt x="18148" y="4296"/>
                    <a:pt x="10621" y="1007"/>
                  </a:cubicBezTo>
                  <a:cubicBezTo>
                    <a:pt x="8965" y="283"/>
                    <a:pt x="7624" y="1"/>
                    <a:pt x="654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41"/>
            <p:cNvSpPr/>
            <p:nvPr/>
          </p:nvSpPr>
          <p:spPr>
            <a:xfrm>
              <a:off x="3240275" y="3587100"/>
              <a:ext cx="71825" cy="214675"/>
            </a:xfrm>
            <a:custGeom>
              <a:rect b="b" l="l" r="r" t="t"/>
              <a:pathLst>
                <a:path extrusionOk="0" h="8587" w="2873">
                  <a:moveTo>
                    <a:pt x="1" y="1"/>
                  </a:moveTo>
                  <a:cubicBezTo>
                    <a:pt x="614" y="1339"/>
                    <a:pt x="1423" y="3876"/>
                    <a:pt x="1200" y="7499"/>
                  </a:cubicBezTo>
                  <a:cubicBezTo>
                    <a:pt x="1701" y="7862"/>
                    <a:pt x="2175" y="8196"/>
                    <a:pt x="2677" y="8586"/>
                  </a:cubicBezTo>
                  <a:cubicBezTo>
                    <a:pt x="2872" y="6468"/>
                    <a:pt x="2816" y="3653"/>
                    <a:pt x="1701" y="1172"/>
                  </a:cubicBezTo>
                  <a:cubicBezTo>
                    <a:pt x="1172" y="809"/>
                    <a:pt x="586" y="39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41"/>
            <p:cNvSpPr/>
            <p:nvPr/>
          </p:nvSpPr>
          <p:spPr>
            <a:xfrm>
              <a:off x="3314850" y="3637975"/>
              <a:ext cx="65525" cy="218850"/>
            </a:xfrm>
            <a:custGeom>
              <a:rect b="b" l="l" r="r" t="t"/>
              <a:pathLst>
                <a:path extrusionOk="0" h="8754" w="2621">
                  <a:moveTo>
                    <a:pt x="1" y="1"/>
                  </a:moveTo>
                  <a:lnTo>
                    <a:pt x="1" y="1"/>
                  </a:lnTo>
                  <a:cubicBezTo>
                    <a:pt x="558" y="1534"/>
                    <a:pt x="1143" y="4043"/>
                    <a:pt x="809" y="7471"/>
                  </a:cubicBezTo>
                  <a:cubicBezTo>
                    <a:pt x="1255" y="7889"/>
                    <a:pt x="1757" y="8308"/>
                    <a:pt x="2203" y="8754"/>
                  </a:cubicBezTo>
                  <a:cubicBezTo>
                    <a:pt x="2481" y="6830"/>
                    <a:pt x="2621" y="3875"/>
                    <a:pt x="1701" y="1199"/>
                  </a:cubicBezTo>
                  <a:cubicBezTo>
                    <a:pt x="1255" y="865"/>
                    <a:pt x="670" y="44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41"/>
            <p:cNvSpPr/>
            <p:nvPr/>
          </p:nvSpPr>
          <p:spPr>
            <a:xfrm>
              <a:off x="3385225" y="3419150"/>
              <a:ext cx="127575" cy="200050"/>
            </a:xfrm>
            <a:custGeom>
              <a:rect b="b" l="l" r="r" t="t"/>
              <a:pathLst>
                <a:path extrusionOk="0" h="8002" w="5103">
                  <a:moveTo>
                    <a:pt x="1" y="1"/>
                  </a:moveTo>
                  <a:cubicBezTo>
                    <a:pt x="754" y="781"/>
                    <a:pt x="2566" y="3011"/>
                    <a:pt x="3402" y="7165"/>
                  </a:cubicBezTo>
                  <a:cubicBezTo>
                    <a:pt x="4015" y="7444"/>
                    <a:pt x="4573" y="7695"/>
                    <a:pt x="5102" y="8001"/>
                  </a:cubicBezTo>
                  <a:cubicBezTo>
                    <a:pt x="4712" y="5855"/>
                    <a:pt x="3959" y="3179"/>
                    <a:pt x="2315" y="1116"/>
                  </a:cubicBezTo>
                  <a:cubicBezTo>
                    <a:pt x="1618" y="809"/>
                    <a:pt x="837" y="41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41"/>
            <p:cNvSpPr/>
            <p:nvPr/>
          </p:nvSpPr>
          <p:spPr>
            <a:xfrm>
              <a:off x="3481400" y="3464450"/>
              <a:ext cx="105950" cy="200050"/>
            </a:xfrm>
            <a:custGeom>
              <a:rect b="b" l="l" r="r" t="t"/>
              <a:pathLst>
                <a:path extrusionOk="0" h="8002" w="4238">
                  <a:moveTo>
                    <a:pt x="1" y="1"/>
                  </a:moveTo>
                  <a:lnTo>
                    <a:pt x="1" y="1"/>
                  </a:lnTo>
                  <a:cubicBezTo>
                    <a:pt x="893" y="1367"/>
                    <a:pt x="2064" y="3597"/>
                    <a:pt x="2537" y="6914"/>
                  </a:cubicBezTo>
                  <a:cubicBezTo>
                    <a:pt x="3206" y="7304"/>
                    <a:pt x="3764" y="7639"/>
                    <a:pt x="4238" y="8001"/>
                  </a:cubicBezTo>
                  <a:cubicBezTo>
                    <a:pt x="4043" y="6078"/>
                    <a:pt x="3485" y="3207"/>
                    <a:pt x="1980" y="837"/>
                  </a:cubicBezTo>
                  <a:cubicBezTo>
                    <a:pt x="1450" y="642"/>
                    <a:pt x="809" y="36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41"/>
            <p:cNvSpPr/>
            <p:nvPr/>
          </p:nvSpPr>
          <p:spPr>
            <a:xfrm>
              <a:off x="2168475" y="3046325"/>
              <a:ext cx="152650" cy="177050"/>
            </a:xfrm>
            <a:custGeom>
              <a:rect b="b" l="l" r="r" t="t"/>
              <a:pathLst>
                <a:path extrusionOk="0" h="7082" w="6106">
                  <a:moveTo>
                    <a:pt x="3067" y="1"/>
                  </a:moveTo>
                  <a:cubicBezTo>
                    <a:pt x="3067" y="1"/>
                    <a:pt x="3095" y="949"/>
                    <a:pt x="2175" y="2147"/>
                  </a:cubicBezTo>
                  <a:cubicBezTo>
                    <a:pt x="1367" y="3123"/>
                    <a:pt x="1" y="3764"/>
                    <a:pt x="1" y="3764"/>
                  </a:cubicBezTo>
                  <a:cubicBezTo>
                    <a:pt x="1367" y="4544"/>
                    <a:pt x="3624" y="7081"/>
                    <a:pt x="3624" y="7081"/>
                  </a:cubicBezTo>
                  <a:cubicBezTo>
                    <a:pt x="3569" y="4238"/>
                    <a:pt x="6105" y="2370"/>
                    <a:pt x="6105" y="2370"/>
                  </a:cubicBezTo>
                  <a:cubicBezTo>
                    <a:pt x="4266" y="1339"/>
                    <a:pt x="3067" y="1"/>
                    <a:pt x="306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41"/>
            <p:cNvSpPr/>
            <p:nvPr/>
          </p:nvSpPr>
          <p:spPr>
            <a:xfrm>
              <a:off x="2119000" y="2997550"/>
              <a:ext cx="103850" cy="117100"/>
            </a:xfrm>
            <a:custGeom>
              <a:rect b="b" l="l" r="r" t="t"/>
              <a:pathLst>
                <a:path extrusionOk="0" h="4684" w="4154">
                  <a:moveTo>
                    <a:pt x="3373" y="0"/>
                  </a:moveTo>
                  <a:cubicBezTo>
                    <a:pt x="3067" y="1060"/>
                    <a:pt x="2203" y="2927"/>
                    <a:pt x="1" y="4042"/>
                  </a:cubicBezTo>
                  <a:lnTo>
                    <a:pt x="837" y="4683"/>
                  </a:lnTo>
                  <a:cubicBezTo>
                    <a:pt x="1673" y="4265"/>
                    <a:pt x="3541" y="3122"/>
                    <a:pt x="4154" y="892"/>
                  </a:cubicBezTo>
                  <a:cubicBezTo>
                    <a:pt x="3903" y="614"/>
                    <a:pt x="3624" y="335"/>
                    <a:pt x="33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41"/>
            <p:cNvSpPr/>
            <p:nvPr/>
          </p:nvSpPr>
          <p:spPr>
            <a:xfrm>
              <a:off x="1242325" y="2306550"/>
              <a:ext cx="230000" cy="299375"/>
            </a:xfrm>
            <a:custGeom>
              <a:rect b="b" l="l" r="r" t="t"/>
              <a:pathLst>
                <a:path extrusionOk="0" h="11975" w="9200">
                  <a:moveTo>
                    <a:pt x="7522" y="1"/>
                  </a:moveTo>
                  <a:cubicBezTo>
                    <a:pt x="1590" y="1"/>
                    <a:pt x="373" y="6321"/>
                    <a:pt x="168" y="7013"/>
                  </a:cubicBezTo>
                  <a:cubicBezTo>
                    <a:pt x="0" y="7793"/>
                    <a:pt x="948" y="11975"/>
                    <a:pt x="948" y="11975"/>
                  </a:cubicBezTo>
                  <a:cubicBezTo>
                    <a:pt x="1227" y="1661"/>
                    <a:pt x="9199" y="155"/>
                    <a:pt x="9199" y="155"/>
                  </a:cubicBezTo>
                  <a:cubicBezTo>
                    <a:pt x="8602" y="50"/>
                    <a:pt x="8044" y="1"/>
                    <a:pt x="752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78" name="Google Shape;1878;p41"/>
          <p:cNvGrpSpPr/>
          <p:nvPr/>
        </p:nvGrpSpPr>
        <p:grpSpPr>
          <a:xfrm>
            <a:off x="852036" y="2167963"/>
            <a:ext cx="108351" cy="110850"/>
            <a:chOff x="1122625" y="4316475"/>
            <a:chExt cx="32700" cy="33450"/>
          </a:xfrm>
        </p:grpSpPr>
        <p:sp>
          <p:nvSpPr>
            <p:cNvPr id="1879" name="Google Shape;1879;p4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4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1" name="Google Shape;1881;p41"/>
          <p:cNvGrpSpPr/>
          <p:nvPr/>
        </p:nvGrpSpPr>
        <p:grpSpPr>
          <a:xfrm>
            <a:off x="2376036" y="1939363"/>
            <a:ext cx="108351" cy="110850"/>
            <a:chOff x="1122625" y="4316475"/>
            <a:chExt cx="32700" cy="33450"/>
          </a:xfrm>
        </p:grpSpPr>
        <p:sp>
          <p:nvSpPr>
            <p:cNvPr id="1882" name="Google Shape;1882;p4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4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4" name="Google Shape;1884;p41"/>
          <p:cNvGrpSpPr/>
          <p:nvPr/>
        </p:nvGrpSpPr>
        <p:grpSpPr>
          <a:xfrm>
            <a:off x="8091036" y="3387163"/>
            <a:ext cx="108351" cy="110850"/>
            <a:chOff x="1122625" y="4316475"/>
            <a:chExt cx="32700" cy="33450"/>
          </a:xfrm>
        </p:grpSpPr>
        <p:sp>
          <p:nvSpPr>
            <p:cNvPr id="1885" name="Google Shape;1885;p4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4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0" name="Shape 1890"/>
        <p:cNvGrpSpPr/>
        <p:nvPr/>
      </p:nvGrpSpPr>
      <p:grpSpPr>
        <a:xfrm>
          <a:off x="0" y="0"/>
          <a:ext cx="0" cy="0"/>
          <a:chOff x="0" y="0"/>
          <a:chExt cx="0" cy="0"/>
        </a:xfrm>
      </p:grpSpPr>
      <p:sp>
        <p:nvSpPr>
          <p:cNvPr id="1891" name="Google Shape;1891;p42"/>
          <p:cNvSpPr txBox="1"/>
          <p:nvPr>
            <p:ph type="title"/>
          </p:nvPr>
        </p:nvSpPr>
        <p:spPr>
          <a:xfrm>
            <a:off x="541000" y="2916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MOdel 1: Custom CNN</a:t>
            </a:r>
            <a:endParaRPr/>
          </a:p>
        </p:txBody>
      </p:sp>
      <p:sp>
        <p:nvSpPr>
          <p:cNvPr id="1892" name="Google Shape;1892;p42"/>
          <p:cNvSpPr txBox="1"/>
          <p:nvPr>
            <p:ph idx="1" type="subTitle"/>
          </p:nvPr>
        </p:nvSpPr>
        <p:spPr>
          <a:xfrm>
            <a:off x="-157575" y="686775"/>
            <a:ext cx="4676700" cy="1917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t/>
            </a:r>
            <a:endParaRPr b="1">
              <a:solidFill>
                <a:srgbClr val="000000"/>
              </a:solidFill>
              <a:latin typeface="Arial"/>
              <a:ea typeface="Arial"/>
              <a:cs typeface="Arial"/>
              <a:sym typeface="Arial"/>
            </a:endParaRPr>
          </a:p>
          <a:p>
            <a:pPr indent="-317500" lvl="1" marL="914400" rtl="0" algn="just">
              <a:lnSpc>
                <a:spcPct val="115000"/>
              </a:lnSpc>
              <a:spcBef>
                <a:spcPts val="1200"/>
              </a:spcBef>
              <a:spcAft>
                <a:spcPts val="0"/>
              </a:spcAft>
              <a:buClr>
                <a:srgbClr val="000000"/>
              </a:buClr>
              <a:buSzPts val="1400"/>
              <a:buFont typeface="Arial"/>
              <a:buChar char="○"/>
            </a:pPr>
            <a:r>
              <a:rPr lang="en" sz="1400">
                <a:solidFill>
                  <a:srgbClr val="000000"/>
                </a:solidFill>
                <a:latin typeface="Arial"/>
                <a:ea typeface="Arial"/>
                <a:cs typeface="Arial"/>
                <a:sym typeface="Arial"/>
              </a:rPr>
              <a:t>A </a:t>
            </a:r>
            <a:r>
              <a:rPr b="1" lang="en" sz="1400">
                <a:solidFill>
                  <a:srgbClr val="000000"/>
                </a:solidFill>
                <a:latin typeface="Arial"/>
                <a:ea typeface="Arial"/>
                <a:cs typeface="Arial"/>
                <a:sym typeface="Arial"/>
              </a:rPr>
              <a:t>Convolutional Neural Network (CNN)</a:t>
            </a:r>
            <a:r>
              <a:rPr lang="en" sz="1400">
                <a:solidFill>
                  <a:srgbClr val="000000"/>
                </a:solidFill>
                <a:latin typeface="Arial"/>
                <a:ea typeface="Arial"/>
                <a:cs typeface="Arial"/>
                <a:sym typeface="Arial"/>
              </a:rPr>
              <a:t> designed specifically for pneumonia detection.</a:t>
            </a:r>
            <a:endParaRPr sz="1400">
              <a:solidFill>
                <a:srgbClr val="000000"/>
              </a:solidFill>
              <a:latin typeface="Arial"/>
              <a:ea typeface="Arial"/>
              <a:cs typeface="Arial"/>
              <a:sym typeface="Arial"/>
            </a:endParaRPr>
          </a:p>
          <a:p>
            <a:pPr indent="-317500" lvl="1" marL="914400" rtl="0" algn="just">
              <a:lnSpc>
                <a:spcPct val="115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It uses layers like </a:t>
            </a:r>
            <a:r>
              <a:rPr b="1" lang="en" sz="1400">
                <a:solidFill>
                  <a:srgbClr val="000000"/>
                </a:solidFill>
                <a:latin typeface="Arial"/>
                <a:ea typeface="Arial"/>
                <a:cs typeface="Arial"/>
                <a:sym typeface="Arial"/>
              </a:rPr>
              <a:t>Conv2D</a:t>
            </a:r>
            <a:r>
              <a:rPr lang="en" sz="1400">
                <a:solidFill>
                  <a:srgbClr val="000000"/>
                </a:solidFill>
                <a:latin typeface="Arial"/>
                <a:ea typeface="Arial"/>
                <a:cs typeface="Arial"/>
                <a:sym typeface="Arial"/>
              </a:rPr>
              <a:t> to extract features from chest X-ray images.</a:t>
            </a:r>
            <a:endParaRPr sz="1400">
              <a:solidFill>
                <a:srgbClr val="000000"/>
              </a:solidFill>
              <a:latin typeface="Arial"/>
              <a:ea typeface="Arial"/>
              <a:cs typeface="Arial"/>
              <a:sym typeface="Arial"/>
            </a:endParaRPr>
          </a:p>
          <a:p>
            <a:pPr indent="-317500" lvl="1" marL="914400" rtl="0" algn="just">
              <a:lnSpc>
                <a:spcPct val="115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The CNN architecture helps identify patterns such as edges, textures, and anomalies in the X-ray images, allowing the model to classify the images as "Normal" or "Pneumonia."</a:t>
            </a:r>
            <a:endParaRPr sz="1400">
              <a:solidFill>
                <a:srgbClr val="000000"/>
              </a:solidFill>
              <a:latin typeface="Arial"/>
              <a:ea typeface="Arial"/>
              <a:cs typeface="Arial"/>
              <a:sym typeface="Arial"/>
            </a:endParaRPr>
          </a:p>
          <a:p>
            <a:pPr indent="-317500" lvl="1" marL="914400" rtl="0" algn="just">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Advantages:</a:t>
            </a:r>
            <a:r>
              <a:rPr lang="en" sz="1400">
                <a:solidFill>
                  <a:srgbClr val="000000"/>
                </a:solidFill>
                <a:latin typeface="Arial"/>
                <a:ea typeface="Arial"/>
                <a:cs typeface="Arial"/>
                <a:sym typeface="Arial"/>
              </a:rPr>
              <a:t> Simple architecture, suitable for smaller datasets, and faster training time.</a:t>
            </a:r>
            <a:endParaRPr sz="1400"/>
          </a:p>
        </p:txBody>
      </p:sp>
      <p:sp>
        <p:nvSpPr>
          <p:cNvPr id="1893" name="Google Shape;1893;p42"/>
          <p:cNvSpPr/>
          <p:nvPr/>
        </p:nvSpPr>
        <p:spPr>
          <a:xfrm>
            <a:off x="7795088" y="3996173"/>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42"/>
          <p:cNvSpPr/>
          <p:nvPr/>
        </p:nvSpPr>
        <p:spPr>
          <a:xfrm>
            <a:off x="7614313" y="342574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95" name="Google Shape;1895;p42"/>
          <p:cNvPicPr preferRelativeResize="0"/>
          <p:nvPr/>
        </p:nvPicPr>
        <p:blipFill>
          <a:blip r:embed="rId3">
            <a:alphaModFix/>
          </a:blip>
          <a:stretch>
            <a:fillRect/>
          </a:stretch>
        </p:blipFill>
        <p:spPr>
          <a:xfrm>
            <a:off x="4601700" y="794725"/>
            <a:ext cx="3277588" cy="327758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9" name="Shape 1899"/>
        <p:cNvGrpSpPr/>
        <p:nvPr/>
      </p:nvGrpSpPr>
      <p:grpSpPr>
        <a:xfrm>
          <a:off x="0" y="0"/>
          <a:ext cx="0" cy="0"/>
          <a:chOff x="0" y="0"/>
          <a:chExt cx="0" cy="0"/>
        </a:xfrm>
      </p:grpSpPr>
      <p:pic>
        <p:nvPicPr>
          <p:cNvPr id="1900" name="Google Shape;1900;p43"/>
          <p:cNvPicPr preferRelativeResize="0"/>
          <p:nvPr/>
        </p:nvPicPr>
        <p:blipFill>
          <a:blip r:embed="rId3">
            <a:alphaModFix/>
          </a:blip>
          <a:stretch>
            <a:fillRect/>
          </a:stretch>
        </p:blipFill>
        <p:spPr>
          <a:xfrm>
            <a:off x="181050" y="338600"/>
            <a:ext cx="8839197" cy="437540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4" name="Shape 1904"/>
        <p:cNvGrpSpPr/>
        <p:nvPr/>
      </p:nvGrpSpPr>
      <p:grpSpPr>
        <a:xfrm>
          <a:off x="0" y="0"/>
          <a:ext cx="0" cy="0"/>
          <a:chOff x="0" y="0"/>
          <a:chExt cx="0" cy="0"/>
        </a:xfrm>
      </p:grpSpPr>
      <p:sp>
        <p:nvSpPr>
          <p:cNvPr id="1905" name="Google Shape;1905;p44"/>
          <p:cNvSpPr txBox="1"/>
          <p:nvPr>
            <p:ph type="title"/>
          </p:nvPr>
        </p:nvSpPr>
        <p:spPr>
          <a:xfrm>
            <a:off x="684175" y="24865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Model 2: Efficientnetb0</a:t>
            </a:r>
            <a:endParaRPr/>
          </a:p>
        </p:txBody>
      </p:sp>
      <p:sp>
        <p:nvSpPr>
          <p:cNvPr id="1906" name="Google Shape;1906;p44"/>
          <p:cNvSpPr txBox="1"/>
          <p:nvPr>
            <p:ph idx="1" type="subTitle"/>
          </p:nvPr>
        </p:nvSpPr>
        <p:spPr>
          <a:xfrm>
            <a:off x="50150" y="663925"/>
            <a:ext cx="8028300" cy="1917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t/>
            </a:r>
            <a:endParaRPr b="1" sz="1600">
              <a:solidFill>
                <a:srgbClr val="000000"/>
              </a:solidFill>
              <a:latin typeface="Arial"/>
              <a:ea typeface="Arial"/>
              <a:cs typeface="Arial"/>
              <a:sym typeface="Arial"/>
            </a:endParaRPr>
          </a:p>
          <a:p>
            <a:pPr indent="-330200" lvl="1" marL="914400" rtl="0" algn="just">
              <a:lnSpc>
                <a:spcPct val="115000"/>
              </a:lnSpc>
              <a:spcBef>
                <a:spcPts val="1200"/>
              </a:spcBef>
              <a:spcAft>
                <a:spcPts val="0"/>
              </a:spcAft>
              <a:buClr>
                <a:srgbClr val="000000"/>
              </a:buClr>
              <a:buSzPts val="1600"/>
              <a:buFont typeface="Arial"/>
              <a:buChar char="○"/>
            </a:pPr>
            <a:r>
              <a:rPr b="1" lang="en">
                <a:solidFill>
                  <a:srgbClr val="000000"/>
                </a:solidFill>
                <a:latin typeface="Arial"/>
                <a:ea typeface="Arial"/>
                <a:cs typeface="Arial"/>
                <a:sym typeface="Arial"/>
              </a:rPr>
              <a:t>EfficientNetB0</a:t>
            </a:r>
            <a:r>
              <a:rPr lang="en">
                <a:solidFill>
                  <a:srgbClr val="000000"/>
                </a:solidFill>
                <a:latin typeface="Arial"/>
                <a:ea typeface="Arial"/>
                <a:cs typeface="Arial"/>
                <a:sym typeface="Arial"/>
              </a:rPr>
              <a:t> is a pretrained model from the EfficientNet family, known for balancing accuracy and efficiency.</a:t>
            </a:r>
            <a:endParaRPr>
              <a:solidFill>
                <a:srgbClr val="000000"/>
              </a:solidFill>
              <a:latin typeface="Arial"/>
              <a:ea typeface="Arial"/>
              <a:cs typeface="Arial"/>
              <a:sym typeface="Arial"/>
            </a:endParaRPr>
          </a:p>
          <a:p>
            <a:pPr indent="-330200" lvl="1" marL="914400" rtl="0" algn="just">
              <a:lnSpc>
                <a:spcPct val="115000"/>
              </a:lnSpc>
              <a:spcBef>
                <a:spcPts val="0"/>
              </a:spcBef>
              <a:spcAft>
                <a:spcPts val="0"/>
              </a:spcAft>
              <a:buClr>
                <a:srgbClr val="000000"/>
              </a:buClr>
              <a:buSzPts val="1600"/>
              <a:buFont typeface="Arial"/>
              <a:buChar char="○"/>
            </a:pPr>
            <a:r>
              <a:rPr lang="en">
                <a:solidFill>
                  <a:srgbClr val="000000"/>
                </a:solidFill>
                <a:latin typeface="Arial"/>
                <a:ea typeface="Arial"/>
                <a:cs typeface="Arial"/>
                <a:sym typeface="Arial"/>
              </a:rPr>
              <a:t>It has been </a:t>
            </a:r>
            <a:r>
              <a:rPr b="1" lang="en">
                <a:solidFill>
                  <a:srgbClr val="000000"/>
                </a:solidFill>
                <a:latin typeface="Arial"/>
                <a:ea typeface="Arial"/>
                <a:cs typeface="Arial"/>
                <a:sym typeface="Arial"/>
              </a:rPr>
              <a:t>pretrained on ImageNet</a:t>
            </a:r>
            <a:r>
              <a:rPr lang="en">
                <a:solidFill>
                  <a:srgbClr val="000000"/>
                </a:solidFill>
                <a:latin typeface="Arial"/>
                <a:ea typeface="Arial"/>
                <a:cs typeface="Arial"/>
                <a:sym typeface="Arial"/>
              </a:rPr>
              <a:t>, making it capable of recognizing general patterns in images before fine-tuning for pneumonia detection.</a:t>
            </a:r>
            <a:endParaRPr>
              <a:solidFill>
                <a:srgbClr val="000000"/>
              </a:solidFill>
              <a:latin typeface="Arial"/>
              <a:ea typeface="Arial"/>
              <a:cs typeface="Arial"/>
              <a:sym typeface="Arial"/>
            </a:endParaRPr>
          </a:p>
          <a:p>
            <a:pPr indent="-330200" lvl="1" marL="914400" rtl="0" algn="just">
              <a:lnSpc>
                <a:spcPct val="115000"/>
              </a:lnSpc>
              <a:spcBef>
                <a:spcPts val="0"/>
              </a:spcBef>
              <a:spcAft>
                <a:spcPts val="0"/>
              </a:spcAft>
              <a:buClr>
                <a:srgbClr val="000000"/>
              </a:buClr>
              <a:buSzPts val="1600"/>
              <a:buFont typeface="Arial"/>
              <a:buChar char="○"/>
            </a:pPr>
            <a:r>
              <a:rPr b="1" lang="en">
                <a:solidFill>
                  <a:srgbClr val="000000"/>
                </a:solidFill>
                <a:latin typeface="Arial"/>
                <a:ea typeface="Arial"/>
                <a:cs typeface="Arial"/>
                <a:sym typeface="Arial"/>
              </a:rPr>
              <a:t>Advantages:</a:t>
            </a:r>
            <a:r>
              <a:rPr lang="en">
                <a:solidFill>
                  <a:srgbClr val="000000"/>
                </a:solidFill>
                <a:latin typeface="Arial"/>
                <a:ea typeface="Arial"/>
                <a:cs typeface="Arial"/>
                <a:sym typeface="Arial"/>
              </a:rPr>
              <a:t> More accurate and efficient than traditional CNNs, with fewer parameters, leading to faster inference time and better generalization.</a:t>
            </a:r>
            <a:endParaRPr>
              <a:solidFill>
                <a:srgbClr val="000000"/>
              </a:solidFill>
              <a:latin typeface="Arial"/>
              <a:ea typeface="Arial"/>
              <a:cs typeface="Arial"/>
              <a:sym typeface="Arial"/>
            </a:endParaRPr>
          </a:p>
          <a:p>
            <a:pPr indent="0" lvl="0" marL="0" rtl="0" algn="just">
              <a:lnSpc>
                <a:spcPct val="100000"/>
              </a:lnSpc>
              <a:spcBef>
                <a:spcPts val="1200"/>
              </a:spcBef>
              <a:spcAft>
                <a:spcPts val="0"/>
              </a:spcAft>
              <a:buSzPts val="1600"/>
              <a:buNone/>
            </a:pPr>
            <a:r>
              <a:t/>
            </a:r>
            <a:endParaRPr sz="1600"/>
          </a:p>
        </p:txBody>
      </p:sp>
      <p:sp>
        <p:nvSpPr>
          <p:cNvPr id="1907" name="Google Shape;1907;p44"/>
          <p:cNvSpPr/>
          <p:nvPr/>
        </p:nvSpPr>
        <p:spPr>
          <a:xfrm>
            <a:off x="7795088" y="3996173"/>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44"/>
          <p:cNvSpPr/>
          <p:nvPr/>
        </p:nvSpPr>
        <p:spPr>
          <a:xfrm>
            <a:off x="7614313" y="342574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09" name="Google Shape;1909;p44"/>
          <p:cNvPicPr preferRelativeResize="0"/>
          <p:nvPr/>
        </p:nvPicPr>
        <p:blipFill>
          <a:blip r:embed="rId3">
            <a:alphaModFix/>
          </a:blip>
          <a:stretch>
            <a:fillRect/>
          </a:stretch>
        </p:blipFill>
        <p:spPr>
          <a:xfrm>
            <a:off x="2290775" y="3102400"/>
            <a:ext cx="4005409" cy="19179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3" name="Shape 1913"/>
        <p:cNvGrpSpPr/>
        <p:nvPr/>
      </p:nvGrpSpPr>
      <p:grpSpPr>
        <a:xfrm>
          <a:off x="0" y="0"/>
          <a:ext cx="0" cy="0"/>
          <a:chOff x="0" y="0"/>
          <a:chExt cx="0" cy="0"/>
        </a:xfrm>
      </p:grpSpPr>
      <p:sp>
        <p:nvSpPr>
          <p:cNvPr id="1914" name="Google Shape;1914;p45"/>
          <p:cNvSpPr txBox="1"/>
          <p:nvPr>
            <p:ph type="title"/>
          </p:nvPr>
        </p:nvSpPr>
        <p:spPr>
          <a:xfrm>
            <a:off x="605400" y="28030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Model 3: Efficientnetb3</a:t>
            </a:r>
            <a:endParaRPr/>
          </a:p>
        </p:txBody>
      </p:sp>
      <p:sp>
        <p:nvSpPr>
          <p:cNvPr id="1915" name="Google Shape;1915;p45"/>
          <p:cNvSpPr txBox="1"/>
          <p:nvPr>
            <p:ph idx="1" type="subTitle"/>
          </p:nvPr>
        </p:nvSpPr>
        <p:spPr>
          <a:xfrm>
            <a:off x="-42975" y="316100"/>
            <a:ext cx="4672800" cy="19179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t/>
            </a:r>
            <a:endParaRPr sz="1500">
              <a:solidFill>
                <a:srgbClr val="000000"/>
              </a:solidFill>
              <a:latin typeface="Arial"/>
              <a:ea typeface="Arial"/>
              <a:cs typeface="Arial"/>
              <a:sym typeface="Arial"/>
            </a:endParaRPr>
          </a:p>
          <a:p>
            <a:pPr indent="0" lvl="0" marL="0" rtl="0" algn="just">
              <a:lnSpc>
                <a:spcPct val="115000"/>
              </a:lnSpc>
              <a:spcBef>
                <a:spcPts val="1200"/>
              </a:spcBef>
              <a:spcAft>
                <a:spcPts val="0"/>
              </a:spcAft>
              <a:buNone/>
            </a:pPr>
            <a:r>
              <a:t/>
            </a:r>
            <a:endParaRPr b="1" sz="1500">
              <a:solidFill>
                <a:srgbClr val="000000"/>
              </a:solidFill>
              <a:latin typeface="Arial"/>
              <a:ea typeface="Arial"/>
              <a:cs typeface="Arial"/>
              <a:sym typeface="Arial"/>
            </a:endParaRPr>
          </a:p>
          <a:p>
            <a:pPr indent="-323850" lvl="1" marL="914400" rtl="0" algn="just">
              <a:lnSpc>
                <a:spcPct val="115000"/>
              </a:lnSpc>
              <a:spcBef>
                <a:spcPts val="1200"/>
              </a:spcBef>
              <a:spcAft>
                <a:spcPts val="0"/>
              </a:spcAft>
              <a:buClr>
                <a:srgbClr val="000000"/>
              </a:buClr>
              <a:buSzPts val="1500"/>
              <a:buFont typeface="Arial"/>
              <a:buChar char="○"/>
            </a:pPr>
            <a:r>
              <a:rPr b="1" lang="en" sz="1500">
                <a:solidFill>
                  <a:srgbClr val="000000"/>
                </a:solidFill>
                <a:latin typeface="Arial"/>
                <a:ea typeface="Arial"/>
                <a:cs typeface="Arial"/>
                <a:sym typeface="Arial"/>
              </a:rPr>
              <a:t>EfficientNetB3</a:t>
            </a:r>
            <a:r>
              <a:rPr lang="en" sz="1500">
                <a:solidFill>
                  <a:srgbClr val="000000"/>
                </a:solidFill>
                <a:latin typeface="Arial"/>
                <a:ea typeface="Arial"/>
                <a:cs typeface="Arial"/>
                <a:sym typeface="Arial"/>
              </a:rPr>
              <a:t> is an advanced version of EfficientNetB0, with higher capacity and deeper layers.</a:t>
            </a:r>
            <a:endParaRPr sz="1500">
              <a:solidFill>
                <a:srgbClr val="000000"/>
              </a:solidFill>
              <a:latin typeface="Arial"/>
              <a:ea typeface="Arial"/>
              <a:cs typeface="Arial"/>
              <a:sym typeface="Arial"/>
            </a:endParaRPr>
          </a:p>
          <a:p>
            <a:pPr indent="-323850" lvl="1" marL="914400" rtl="0" algn="just">
              <a:lnSpc>
                <a:spcPct val="115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This model is also </a:t>
            </a:r>
            <a:r>
              <a:rPr b="1" lang="en" sz="1500">
                <a:solidFill>
                  <a:srgbClr val="000000"/>
                </a:solidFill>
                <a:latin typeface="Arial"/>
                <a:ea typeface="Arial"/>
                <a:cs typeface="Arial"/>
                <a:sym typeface="Arial"/>
              </a:rPr>
              <a:t>pretrained on ImageNet</a:t>
            </a:r>
            <a:r>
              <a:rPr lang="en" sz="1500">
                <a:solidFill>
                  <a:srgbClr val="000000"/>
                </a:solidFill>
                <a:latin typeface="Arial"/>
                <a:ea typeface="Arial"/>
                <a:cs typeface="Arial"/>
                <a:sym typeface="Arial"/>
              </a:rPr>
              <a:t>, and fine-tuned for pneumonia detection, enabling it to capture complex patterns and features in chest X-rays.</a:t>
            </a:r>
            <a:endParaRPr sz="1500">
              <a:solidFill>
                <a:srgbClr val="000000"/>
              </a:solidFill>
              <a:latin typeface="Arial"/>
              <a:ea typeface="Arial"/>
              <a:cs typeface="Arial"/>
              <a:sym typeface="Arial"/>
            </a:endParaRPr>
          </a:p>
          <a:p>
            <a:pPr indent="-323850" lvl="1" marL="914400" rtl="0" algn="just">
              <a:lnSpc>
                <a:spcPct val="115000"/>
              </a:lnSpc>
              <a:spcBef>
                <a:spcPts val="0"/>
              </a:spcBef>
              <a:spcAft>
                <a:spcPts val="0"/>
              </a:spcAft>
              <a:buClr>
                <a:srgbClr val="000000"/>
              </a:buClr>
              <a:buSzPts val="1500"/>
              <a:buFont typeface="Arial"/>
              <a:buChar char="○"/>
            </a:pPr>
            <a:r>
              <a:rPr b="1" lang="en" sz="1500">
                <a:solidFill>
                  <a:srgbClr val="000000"/>
                </a:solidFill>
                <a:latin typeface="Arial"/>
                <a:ea typeface="Arial"/>
                <a:cs typeface="Arial"/>
                <a:sym typeface="Arial"/>
              </a:rPr>
              <a:t>Advantages:</a:t>
            </a:r>
            <a:r>
              <a:rPr lang="en" sz="1500">
                <a:solidFill>
                  <a:srgbClr val="000000"/>
                </a:solidFill>
                <a:latin typeface="Arial"/>
                <a:ea typeface="Arial"/>
                <a:cs typeface="Arial"/>
                <a:sym typeface="Arial"/>
              </a:rPr>
              <a:t> Best performance in terms of accuracy, but requires more training time and computational resources than EfficientNetB0 and CNN.</a:t>
            </a:r>
            <a:endParaRPr sz="1500">
              <a:solidFill>
                <a:srgbClr val="000000"/>
              </a:solidFill>
              <a:latin typeface="Arial"/>
              <a:ea typeface="Arial"/>
              <a:cs typeface="Arial"/>
              <a:sym typeface="Arial"/>
            </a:endParaRPr>
          </a:p>
          <a:p>
            <a:pPr indent="0" lvl="0" marL="0" rtl="0" algn="just">
              <a:lnSpc>
                <a:spcPct val="100000"/>
              </a:lnSpc>
              <a:spcBef>
                <a:spcPts val="1200"/>
              </a:spcBef>
              <a:spcAft>
                <a:spcPts val="0"/>
              </a:spcAft>
              <a:buSzPts val="1600"/>
              <a:buNone/>
            </a:pPr>
            <a:r>
              <a:t/>
            </a:r>
            <a:endParaRPr sz="1500"/>
          </a:p>
        </p:txBody>
      </p:sp>
      <p:sp>
        <p:nvSpPr>
          <p:cNvPr id="1916" name="Google Shape;1916;p45"/>
          <p:cNvSpPr/>
          <p:nvPr/>
        </p:nvSpPr>
        <p:spPr>
          <a:xfrm>
            <a:off x="7795088" y="3996173"/>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45"/>
          <p:cNvSpPr/>
          <p:nvPr/>
        </p:nvSpPr>
        <p:spPr>
          <a:xfrm>
            <a:off x="7614313" y="342574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18" name="Google Shape;1918;p45"/>
          <p:cNvPicPr preferRelativeResize="0"/>
          <p:nvPr/>
        </p:nvPicPr>
        <p:blipFill>
          <a:blip r:embed="rId3">
            <a:alphaModFix/>
          </a:blip>
          <a:stretch>
            <a:fillRect/>
          </a:stretch>
        </p:blipFill>
        <p:spPr>
          <a:xfrm>
            <a:off x="5223625" y="1061475"/>
            <a:ext cx="3020575" cy="3020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2" name="Shape 1922"/>
        <p:cNvGrpSpPr/>
        <p:nvPr/>
      </p:nvGrpSpPr>
      <p:grpSpPr>
        <a:xfrm>
          <a:off x="0" y="0"/>
          <a:ext cx="0" cy="0"/>
          <a:chOff x="0" y="0"/>
          <a:chExt cx="0" cy="0"/>
        </a:xfrm>
      </p:grpSpPr>
      <p:sp>
        <p:nvSpPr>
          <p:cNvPr id="1923" name="Google Shape;1923;p46"/>
          <p:cNvSpPr txBox="1"/>
          <p:nvPr>
            <p:ph idx="1" type="subTitle"/>
          </p:nvPr>
        </p:nvSpPr>
        <p:spPr>
          <a:xfrm>
            <a:off x="592625" y="249300"/>
            <a:ext cx="6791100" cy="28560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400"/>
              </a:spcBef>
              <a:spcAft>
                <a:spcPts val="0"/>
              </a:spcAft>
              <a:buNone/>
            </a:pPr>
            <a:r>
              <a:t/>
            </a:r>
            <a:endParaRPr b="1" sz="1200">
              <a:solidFill>
                <a:srgbClr val="000000"/>
              </a:solidFill>
              <a:latin typeface="Arial"/>
              <a:ea typeface="Arial"/>
              <a:cs typeface="Arial"/>
              <a:sym typeface="Arial"/>
            </a:endParaRPr>
          </a:p>
          <a:p>
            <a:pPr indent="-304800" lvl="0" marL="457200" rtl="0" algn="just">
              <a:lnSpc>
                <a:spcPct val="115000"/>
              </a:lnSpc>
              <a:spcBef>
                <a:spcPts val="1200"/>
              </a:spcBef>
              <a:spcAft>
                <a:spcPts val="0"/>
              </a:spcAft>
              <a:buClr>
                <a:srgbClr val="000000"/>
              </a:buClr>
              <a:buSzPts val="1200"/>
              <a:buFont typeface="Arial"/>
              <a:buAutoNum type="arabicPeriod"/>
            </a:pPr>
            <a:r>
              <a:rPr b="1" lang="en" sz="1200">
                <a:solidFill>
                  <a:srgbClr val="000000"/>
                </a:solidFill>
                <a:latin typeface="Arial"/>
                <a:ea typeface="Arial"/>
                <a:cs typeface="Arial"/>
                <a:sym typeface="Arial"/>
              </a:rPr>
              <a:t>Conv2D Layers</a:t>
            </a:r>
            <a:r>
              <a:rPr lang="en" sz="1200">
                <a:solidFill>
                  <a:srgbClr val="000000"/>
                </a:solidFill>
                <a:latin typeface="Arial"/>
                <a:ea typeface="Arial"/>
                <a:cs typeface="Arial"/>
                <a:sym typeface="Arial"/>
              </a:rPr>
              <a:t>:</a:t>
            </a:r>
            <a:endParaRPr sz="1200">
              <a:solidFill>
                <a:srgbClr val="000000"/>
              </a:solidFill>
              <a:latin typeface="Arial"/>
              <a:ea typeface="Arial"/>
              <a:cs typeface="Arial"/>
              <a:sym typeface="Arial"/>
            </a:endParaRPr>
          </a:p>
          <a:p>
            <a:pPr indent="-304800" lvl="1" marL="914400" rtl="0" algn="just">
              <a:lnSpc>
                <a:spcPct val="115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Responsible for feature extraction.</a:t>
            </a:r>
            <a:endParaRPr sz="1200">
              <a:solidFill>
                <a:srgbClr val="000000"/>
              </a:solidFill>
              <a:latin typeface="Arial"/>
              <a:ea typeface="Arial"/>
              <a:cs typeface="Arial"/>
              <a:sym typeface="Arial"/>
            </a:endParaRPr>
          </a:p>
          <a:p>
            <a:pPr indent="-304800" lvl="1" marL="914400" rtl="0" algn="just">
              <a:lnSpc>
                <a:spcPct val="115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Detect edges, textures, and complex patterns in X-ray images.</a:t>
            </a:r>
            <a:endParaRPr sz="1200">
              <a:solidFill>
                <a:srgbClr val="000000"/>
              </a:solidFill>
              <a:latin typeface="Arial"/>
              <a:ea typeface="Arial"/>
              <a:cs typeface="Arial"/>
              <a:sym typeface="Arial"/>
            </a:endParaRPr>
          </a:p>
          <a:p>
            <a:pPr indent="-304800" lvl="1" marL="914400" rtl="0" algn="just">
              <a:lnSpc>
                <a:spcPct val="115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First layer detects simple features, while deeper layers detect complex patterns.</a:t>
            </a:r>
            <a:endParaRPr sz="1200">
              <a:solidFill>
                <a:srgbClr val="000000"/>
              </a:solidFill>
              <a:latin typeface="Arial"/>
              <a:ea typeface="Arial"/>
              <a:cs typeface="Arial"/>
              <a:sym typeface="Arial"/>
            </a:endParaRPr>
          </a:p>
          <a:p>
            <a:pPr indent="-304800" lvl="0" marL="457200" rtl="0" algn="just">
              <a:lnSpc>
                <a:spcPct val="115000"/>
              </a:lnSpc>
              <a:spcBef>
                <a:spcPts val="0"/>
              </a:spcBef>
              <a:spcAft>
                <a:spcPts val="0"/>
              </a:spcAft>
              <a:buClr>
                <a:srgbClr val="000000"/>
              </a:buClr>
              <a:buSzPts val="1200"/>
              <a:buFont typeface="Arial"/>
              <a:buAutoNum type="arabicPeriod"/>
            </a:pPr>
            <a:r>
              <a:rPr b="1" lang="en" sz="1200">
                <a:solidFill>
                  <a:srgbClr val="000000"/>
                </a:solidFill>
                <a:latin typeface="Arial"/>
                <a:ea typeface="Arial"/>
                <a:cs typeface="Arial"/>
                <a:sym typeface="Arial"/>
              </a:rPr>
              <a:t>Dropout Layer</a:t>
            </a:r>
            <a:r>
              <a:rPr lang="en" sz="1200">
                <a:solidFill>
                  <a:srgbClr val="000000"/>
                </a:solidFill>
                <a:latin typeface="Arial"/>
                <a:ea typeface="Arial"/>
                <a:cs typeface="Arial"/>
                <a:sym typeface="Arial"/>
              </a:rPr>
              <a:t>: Prevents overfitting by randomly setting a fraction of input units to zero during training.</a:t>
            </a:r>
            <a:endParaRPr sz="1200">
              <a:solidFill>
                <a:srgbClr val="000000"/>
              </a:solidFill>
              <a:latin typeface="Arial"/>
              <a:ea typeface="Arial"/>
              <a:cs typeface="Arial"/>
              <a:sym typeface="Arial"/>
            </a:endParaRPr>
          </a:p>
          <a:p>
            <a:pPr indent="-304800" lvl="0" marL="457200" rtl="0" algn="just">
              <a:lnSpc>
                <a:spcPct val="115000"/>
              </a:lnSpc>
              <a:spcBef>
                <a:spcPts val="0"/>
              </a:spcBef>
              <a:spcAft>
                <a:spcPts val="0"/>
              </a:spcAft>
              <a:buClr>
                <a:srgbClr val="000000"/>
              </a:buClr>
              <a:buSzPts val="1200"/>
              <a:buFont typeface="Arial"/>
              <a:buAutoNum type="arabicPeriod"/>
            </a:pPr>
            <a:r>
              <a:rPr b="1" lang="en" sz="1200">
                <a:solidFill>
                  <a:srgbClr val="000000"/>
                </a:solidFill>
                <a:latin typeface="Arial"/>
                <a:ea typeface="Arial"/>
                <a:cs typeface="Arial"/>
                <a:sym typeface="Arial"/>
              </a:rPr>
              <a:t>Flatten Layer</a:t>
            </a:r>
            <a:r>
              <a:rPr lang="en" sz="1200">
                <a:solidFill>
                  <a:srgbClr val="000000"/>
                </a:solidFill>
                <a:latin typeface="Arial"/>
                <a:ea typeface="Arial"/>
                <a:cs typeface="Arial"/>
                <a:sym typeface="Arial"/>
              </a:rPr>
              <a:t>: Flattens the output from previous layers into a 1D vector for the dense layers.</a:t>
            </a:r>
            <a:endParaRPr sz="1200">
              <a:solidFill>
                <a:srgbClr val="000000"/>
              </a:solidFill>
              <a:latin typeface="Arial"/>
              <a:ea typeface="Arial"/>
              <a:cs typeface="Arial"/>
              <a:sym typeface="Arial"/>
            </a:endParaRPr>
          </a:p>
          <a:p>
            <a:pPr indent="-304800" lvl="0" marL="457200" rtl="0" algn="just">
              <a:lnSpc>
                <a:spcPct val="115000"/>
              </a:lnSpc>
              <a:spcBef>
                <a:spcPts val="0"/>
              </a:spcBef>
              <a:spcAft>
                <a:spcPts val="0"/>
              </a:spcAft>
              <a:buClr>
                <a:srgbClr val="000000"/>
              </a:buClr>
              <a:buSzPts val="1200"/>
              <a:buFont typeface="Arial"/>
              <a:buAutoNum type="arabicPeriod"/>
            </a:pPr>
            <a:r>
              <a:rPr b="1" lang="en" sz="1200">
                <a:solidFill>
                  <a:srgbClr val="000000"/>
                </a:solidFill>
                <a:latin typeface="Arial"/>
                <a:ea typeface="Arial"/>
                <a:cs typeface="Arial"/>
                <a:sym typeface="Arial"/>
              </a:rPr>
              <a:t>Dense Layer</a:t>
            </a:r>
            <a:r>
              <a:rPr lang="en" sz="1200">
                <a:solidFill>
                  <a:srgbClr val="000000"/>
                </a:solidFill>
                <a:latin typeface="Arial"/>
                <a:ea typeface="Arial"/>
                <a:cs typeface="Arial"/>
                <a:sym typeface="Arial"/>
              </a:rPr>
              <a:t>: Fully connected layer that processes the features and makes predictions.</a:t>
            </a:r>
            <a:endParaRPr sz="1200">
              <a:solidFill>
                <a:srgbClr val="000000"/>
              </a:solidFill>
              <a:latin typeface="Arial"/>
              <a:ea typeface="Arial"/>
              <a:cs typeface="Arial"/>
              <a:sym typeface="Arial"/>
            </a:endParaRPr>
          </a:p>
          <a:p>
            <a:pPr indent="-304800" lvl="0" marL="457200" rtl="0" algn="just">
              <a:lnSpc>
                <a:spcPct val="115000"/>
              </a:lnSpc>
              <a:spcBef>
                <a:spcPts val="0"/>
              </a:spcBef>
              <a:spcAft>
                <a:spcPts val="0"/>
              </a:spcAft>
              <a:buClr>
                <a:srgbClr val="000000"/>
              </a:buClr>
              <a:buSzPts val="1200"/>
              <a:buFont typeface="Arial"/>
              <a:buAutoNum type="arabicPeriod"/>
            </a:pPr>
            <a:r>
              <a:rPr b="1" lang="en" sz="1200">
                <a:solidFill>
                  <a:srgbClr val="000000"/>
                </a:solidFill>
                <a:latin typeface="Arial"/>
                <a:ea typeface="Arial"/>
                <a:cs typeface="Arial"/>
                <a:sym typeface="Arial"/>
              </a:rPr>
              <a:t>Sigmoid Activation (Output Layer)</a:t>
            </a:r>
            <a:r>
              <a:rPr lang="en" sz="1200">
                <a:solidFill>
                  <a:srgbClr val="000000"/>
                </a:solidFill>
                <a:latin typeface="Arial"/>
                <a:ea typeface="Arial"/>
                <a:cs typeface="Arial"/>
                <a:sym typeface="Arial"/>
              </a:rPr>
              <a:t>: Outputs the probability of the image being "Pneumonia" or "Normal."</a:t>
            </a:r>
            <a:endParaRPr sz="1200">
              <a:solidFill>
                <a:srgbClr val="000000"/>
              </a:solidFill>
              <a:latin typeface="Arial"/>
              <a:ea typeface="Arial"/>
              <a:cs typeface="Arial"/>
              <a:sym typeface="Arial"/>
            </a:endParaRPr>
          </a:p>
          <a:p>
            <a:pPr indent="-304800" lvl="0" marL="457200" rtl="0" algn="just">
              <a:lnSpc>
                <a:spcPct val="115000"/>
              </a:lnSpc>
              <a:spcBef>
                <a:spcPts val="0"/>
              </a:spcBef>
              <a:spcAft>
                <a:spcPts val="0"/>
              </a:spcAft>
              <a:buClr>
                <a:srgbClr val="000000"/>
              </a:buClr>
              <a:buSzPts val="1200"/>
              <a:buFont typeface="Arial"/>
              <a:buAutoNum type="arabicPeriod"/>
            </a:pPr>
            <a:r>
              <a:rPr b="1" lang="en" sz="1200">
                <a:solidFill>
                  <a:srgbClr val="000000"/>
                </a:solidFill>
                <a:latin typeface="Arial"/>
                <a:ea typeface="Arial"/>
                <a:cs typeface="Arial"/>
                <a:sym typeface="Arial"/>
              </a:rPr>
              <a:t>Classification</a:t>
            </a:r>
            <a:r>
              <a:rPr lang="en" sz="1200">
                <a:solidFill>
                  <a:srgbClr val="000000"/>
                </a:solidFill>
                <a:latin typeface="Arial"/>
                <a:ea typeface="Arial"/>
                <a:cs typeface="Arial"/>
                <a:sym typeface="Arial"/>
              </a:rPr>
              <a:t>: The final prediction is made based on a threshold of 0.5 for binary classification (Normal or Pneumonia).</a:t>
            </a:r>
            <a:endParaRPr b="1" sz="1200">
              <a:solidFill>
                <a:srgbClr val="000000"/>
              </a:solidFill>
              <a:latin typeface="Arial"/>
              <a:ea typeface="Arial"/>
              <a:cs typeface="Arial"/>
              <a:sym typeface="Arial"/>
            </a:endParaRPr>
          </a:p>
        </p:txBody>
      </p:sp>
      <p:sp>
        <p:nvSpPr>
          <p:cNvPr id="1924" name="Google Shape;1924;p46"/>
          <p:cNvSpPr txBox="1"/>
          <p:nvPr>
            <p:ph type="title"/>
          </p:nvPr>
        </p:nvSpPr>
        <p:spPr>
          <a:xfrm>
            <a:off x="684200" y="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Cnn architecture</a:t>
            </a:r>
            <a:endParaRPr/>
          </a:p>
        </p:txBody>
      </p:sp>
      <p:sp>
        <p:nvSpPr>
          <p:cNvPr id="1925" name="Google Shape;1925;p46"/>
          <p:cNvSpPr/>
          <p:nvPr/>
        </p:nvSpPr>
        <p:spPr>
          <a:xfrm rot="-5400000">
            <a:off x="7304668" y="70814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46"/>
          <p:cNvSpPr/>
          <p:nvPr/>
        </p:nvSpPr>
        <p:spPr>
          <a:xfrm rot="-5400000">
            <a:off x="7896818" y="303089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27" name="Google Shape;1927;p46"/>
          <p:cNvGrpSpPr/>
          <p:nvPr/>
        </p:nvGrpSpPr>
        <p:grpSpPr>
          <a:xfrm rot="-5400000">
            <a:off x="8880706" y="3758763"/>
            <a:ext cx="108351" cy="110850"/>
            <a:chOff x="1122625" y="4316475"/>
            <a:chExt cx="32700" cy="33450"/>
          </a:xfrm>
        </p:grpSpPr>
        <p:sp>
          <p:nvSpPr>
            <p:cNvPr id="1928" name="Google Shape;1928;p4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929" name="Google Shape;1929;p4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930" name="Google Shape;1930;p46"/>
          <p:cNvGrpSpPr/>
          <p:nvPr/>
        </p:nvGrpSpPr>
        <p:grpSpPr>
          <a:xfrm rot="-5400000">
            <a:off x="7905831" y="566388"/>
            <a:ext cx="108351" cy="110850"/>
            <a:chOff x="1122625" y="4316475"/>
            <a:chExt cx="32700" cy="33450"/>
          </a:xfrm>
        </p:grpSpPr>
        <p:sp>
          <p:nvSpPr>
            <p:cNvPr id="1931" name="Google Shape;1931;p4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932" name="Google Shape;1932;p4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pic>
        <p:nvPicPr>
          <p:cNvPr id="1933" name="Google Shape;1933;p46"/>
          <p:cNvPicPr preferRelativeResize="0"/>
          <p:nvPr/>
        </p:nvPicPr>
        <p:blipFill>
          <a:blip r:embed="rId3">
            <a:alphaModFix/>
          </a:blip>
          <a:stretch>
            <a:fillRect/>
          </a:stretch>
        </p:blipFill>
        <p:spPr>
          <a:xfrm>
            <a:off x="6177175" y="166850"/>
            <a:ext cx="1007050" cy="1007050"/>
          </a:xfrm>
          <a:prstGeom prst="rect">
            <a:avLst/>
          </a:prstGeom>
          <a:noFill/>
          <a:ln>
            <a:noFill/>
          </a:ln>
        </p:spPr>
      </p:pic>
      <p:pic>
        <p:nvPicPr>
          <p:cNvPr id="1934" name="Google Shape;1934;p46"/>
          <p:cNvPicPr preferRelativeResize="0"/>
          <p:nvPr/>
        </p:nvPicPr>
        <p:blipFill rotWithShape="1">
          <a:blip r:embed="rId4">
            <a:alphaModFix/>
          </a:blip>
          <a:srcRect b="50692" l="0" r="0" t="0"/>
          <a:stretch/>
        </p:blipFill>
        <p:spPr>
          <a:xfrm>
            <a:off x="2252600" y="3593150"/>
            <a:ext cx="4735237" cy="14197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938" name="Shape 1938"/>
        <p:cNvGrpSpPr/>
        <p:nvPr/>
      </p:nvGrpSpPr>
      <p:grpSpPr>
        <a:xfrm>
          <a:off x="0" y="0"/>
          <a:ext cx="0" cy="0"/>
          <a:chOff x="0" y="0"/>
          <a:chExt cx="0" cy="0"/>
        </a:xfrm>
      </p:grpSpPr>
      <p:sp>
        <p:nvSpPr>
          <p:cNvPr id="1939" name="Google Shape;1939;p47"/>
          <p:cNvSpPr txBox="1"/>
          <p:nvPr>
            <p:ph idx="4294967295" type="title"/>
          </p:nvPr>
        </p:nvSpPr>
        <p:spPr>
          <a:xfrm>
            <a:off x="720000" y="34925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Training and testing strategy</a:t>
            </a:r>
            <a:endParaRPr/>
          </a:p>
        </p:txBody>
      </p:sp>
      <p:grpSp>
        <p:nvGrpSpPr>
          <p:cNvPr id="1940" name="Google Shape;1940;p47"/>
          <p:cNvGrpSpPr/>
          <p:nvPr/>
        </p:nvGrpSpPr>
        <p:grpSpPr>
          <a:xfrm>
            <a:off x="4452241" y="1692143"/>
            <a:ext cx="4919741" cy="2620545"/>
            <a:chOff x="233350" y="949250"/>
            <a:chExt cx="7137300" cy="3802300"/>
          </a:xfrm>
        </p:grpSpPr>
        <p:sp>
          <p:nvSpPr>
            <p:cNvPr id="1941" name="Google Shape;1941;p4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4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4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4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4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4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4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4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4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4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4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4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4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4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4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4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4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4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4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4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4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4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4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4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p4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4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4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4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p4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p4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p4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4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4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p4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4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4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4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4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4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4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4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4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4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4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4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4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7" name="Google Shape;1987;p4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p4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4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0" name="Google Shape;1990;p4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4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92" name="Google Shape;1992;p47"/>
          <p:cNvSpPr txBox="1"/>
          <p:nvPr/>
        </p:nvSpPr>
        <p:spPr>
          <a:xfrm>
            <a:off x="0" y="921950"/>
            <a:ext cx="4328400" cy="484800"/>
          </a:xfrm>
          <a:prstGeom prst="rect">
            <a:avLst/>
          </a:prstGeom>
          <a:noFill/>
          <a:ln>
            <a:noFill/>
          </a:ln>
        </p:spPr>
        <p:txBody>
          <a:bodyPr anchorCtr="0" anchor="t" bIns="91425" lIns="91425" spcFirstLastPara="1" rIns="91425" wrap="square" tIns="91425">
            <a:noAutofit/>
          </a:bodyPr>
          <a:lstStyle/>
          <a:p>
            <a:pPr indent="0" lvl="0" marL="457200" rtl="0" algn="just">
              <a:lnSpc>
                <a:spcPct val="115000"/>
              </a:lnSpc>
              <a:spcBef>
                <a:spcPts val="1200"/>
              </a:spcBef>
              <a:spcAft>
                <a:spcPts val="0"/>
              </a:spcAft>
              <a:buNone/>
            </a:pPr>
            <a:r>
              <a:t/>
            </a:r>
            <a:endParaRPr b="1" sz="1800"/>
          </a:p>
          <a:p>
            <a:pPr indent="-342900" lvl="1" marL="914400" rtl="0" algn="just">
              <a:lnSpc>
                <a:spcPct val="115000"/>
              </a:lnSpc>
              <a:spcBef>
                <a:spcPts val="1200"/>
              </a:spcBef>
              <a:spcAft>
                <a:spcPts val="0"/>
              </a:spcAft>
              <a:buSzPts val="1800"/>
              <a:buChar char="○"/>
            </a:pPr>
            <a:r>
              <a:rPr b="1" lang="en" sz="1800"/>
              <a:t>Holdout Method:</a:t>
            </a:r>
            <a:endParaRPr b="1" sz="1800"/>
          </a:p>
          <a:p>
            <a:pPr indent="-342900" lvl="2" marL="1371600" rtl="0" algn="just">
              <a:lnSpc>
                <a:spcPct val="115000"/>
              </a:lnSpc>
              <a:spcBef>
                <a:spcPts val="0"/>
              </a:spcBef>
              <a:spcAft>
                <a:spcPts val="0"/>
              </a:spcAft>
              <a:buSzPts val="1800"/>
              <a:buChar char="■"/>
            </a:pPr>
            <a:r>
              <a:rPr lang="en" sz="1800"/>
              <a:t>Split data into 80% training and 20% testing sets.</a:t>
            </a:r>
            <a:endParaRPr sz="1800"/>
          </a:p>
          <a:p>
            <a:pPr indent="-342900" lvl="1" marL="914400" rtl="0" algn="just">
              <a:lnSpc>
                <a:spcPct val="115000"/>
              </a:lnSpc>
              <a:spcBef>
                <a:spcPts val="0"/>
              </a:spcBef>
              <a:spcAft>
                <a:spcPts val="0"/>
              </a:spcAft>
              <a:buSzPts val="1800"/>
              <a:buChar char="○"/>
            </a:pPr>
            <a:r>
              <a:rPr b="1" lang="en" sz="1800"/>
              <a:t>Validation Set:</a:t>
            </a:r>
            <a:endParaRPr b="1" sz="1800"/>
          </a:p>
          <a:p>
            <a:pPr indent="-342900" lvl="2" marL="1371600" rtl="0" algn="just">
              <a:lnSpc>
                <a:spcPct val="115000"/>
              </a:lnSpc>
              <a:spcBef>
                <a:spcPts val="0"/>
              </a:spcBef>
              <a:spcAft>
                <a:spcPts val="0"/>
              </a:spcAft>
              <a:buSzPts val="1800"/>
              <a:buChar char="■"/>
            </a:pPr>
            <a:r>
              <a:rPr lang="en" sz="1800"/>
              <a:t>Used to fine-tune hyperparameters and prevent overfitting.</a:t>
            </a:r>
            <a:endParaRPr sz="1800"/>
          </a:p>
          <a:p>
            <a:pPr indent="0" lvl="0" marL="0" marR="0" rtl="0" algn="just">
              <a:lnSpc>
                <a:spcPct val="100000"/>
              </a:lnSpc>
              <a:spcBef>
                <a:spcPts val="1200"/>
              </a:spcBef>
              <a:spcAft>
                <a:spcPts val="0"/>
              </a:spcAft>
              <a:buClr>
                <a:srgbClr val="000000"/>
              </a:buClr>
              <a:buSzPts val="1400"/>
              <a:buFont typeface="Arial"/>
              <a:buNone/>
            </a:pPr>
            <a:r>
              <a:t/>
            </a:r>
            <a:endParaRPr sz="1800">
              <a:solidFill>
                <a:srgbClr val="141453"/>
              </a:solidFill>
              <a:latin typeface="Work Sans"/>
              <a:ea typeface="Work Sans"/>
              <a:cs typeface="Work Sans"/>
              <a:sym typeface="Work Sans"/>
            </a:endParaRPr>
          </a:p>
        </p:txBody>
      </p:sp>
      <p:sp>
        <p:nvSpPr>
          <p:cNvPr id="1993" name="Google Shape;1993;p47"/>
          <p:cNvSpPr/>
          <p:nvPr/>
        </p:nvSpPr>
        <p:spPr>
          <a:xfrm>
            <a:off x="5193400" y="2360526"/>
            <a:ext cx="315820" cy="303554"/>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47"/>
          <p:cNvSpPr/>
          <p:nvPr/>
        </p:nvSpPr>
        <p:spPr>
          <a:xfrm>
            <a:off x="7129225" y="1996551"/>
            <a:ext cx="315820" cy="303554"/>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47"/>
          <p:cNvSpPr/>
          <p:nvPr/>
        </p:nvSpPr>
        <p:spPr>
          <a:xfrm>
            <a:off x="5948150" y="3118626"/>
            <a:ext cx="315820" cy="303554"/>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47"/>
          <p:cNvSpPr/>
          <p:nvPr/>
        </p:nvSpPr>
        <p:spPr>
          <a:xfrm>
            <a:off x="6660825" y="2390726"/>
            <a:ext cx="315820" cy="303554"/>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47"/>
          <p:cNvSpPr/>
          <p:nvPr/>
        </p:nvSpPr>
        <p:spPr>
          <a:xfrm>
            <a:off x="6108875" y="1996551"/>
            <a:ext cx="315820" cy="303554"/>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98" name="Google Shape;1998;p47"/>
          <p:cNvPicPr preferRelativeResize="0"/>
          <p:nvPr/>
        </p:nvPicPr>
        <p:blipFill rotWithShape="1">
          <a:blip r:embed="rId3">
            <a:alphaModFix/>
          </a:blip>
          <a:srcRect b="4099" l="0" r="0" t="13582"/>
          <a:stretch/>
        </p:blipFill>
        <p:spPr>
          <a:xfrm>
            <a:off x="5016775" y="1371100"/>
            <a:ext cx="3333075" cy="28891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2" name="Shape 2002"/>
        <p:cNvGrpSpPr/>
        <p:nvPr/>
      </p:nvGrpSpPr>
      <p:grpSpPr>
        <a:xfrm>
          <a:off x="0" y="0"/>
          <a:ext cx="0" cy="0"/>
          <a:chOff x="0" y="0"/>
          <a:chExt cx="0" cy="0"/>
        </a:xfrm>
      </p:grpSpPr>
      <p:sp>
        <p:nvSpPr>
          <p:cNvPr id="2003" name="Google Shape;2003;p4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Preprocessing</a:t>
            </a:r>
            <a:endParaRPr/>
          </a:p>
        </p:txBody>
      </p:sp>
      <p:pic>
        <p:nvPicPr>
          <p:cNvPr id="2004" name="Google Shape;2004;p48"/>
          <p:cNvPicPr preferRelativeResize="0"/>
          <p:nvPr/>
        </p:nvPicPr>
        <p:blipFill rotWithShape="1">
          <a:blip r:embed="rId3">
            <a:alphaModFix/>
          </a:blip>
          <a:srcRect b="2610" l="5804" r="9700" t="3147"/>
          <a:stretch/>
        </p:blipFill>
        <p:spPr>
          <a:xfrm>
            <a:off x="6681475" y="783475"/>
            <a:ext cx="1392900" cy="3903000"/>
          </a:xfrm>
          <a:prstGeom prst="roundRect">
            <a:avLst>
              <a:gd fmla="val 16667" name="adj"/>
            </a:avLst>
          </a:prstGeom>
          <a:noFill/>
          <a:ln>
            <a:noFill/>
          </a:ln>
        </p:spPr>
      </p:pic>
      <p:sp>
        <p:nvSpPr>
          <p:cNvPr id="2005" name="Google Shape;2005;p48"/>
          <p:cNvSpPr txBox="1"/>
          <p:nvPr/>
        </p:nvSpPr>
        <p:spPr>
          <a:xfrm>
            <a:off x="720000" y="1429275"/>
            <a:ext cx="5609100" cy="1026900"/>
          </a:xfrm>
          <a:prstGeom prst="rect">
            <a:avLst/>
          </a:prstGeom>
          <a:noFill/>
          <a:ln>
            <a:noFill/>
          </a:ln>
        </p:spPr>
        <p:txBody>
          <a:bodyPr anchorCtr="0" anchor="t" bIns="91425" lIns="91425" spcFirstLastPara="1" rIns="91425" wrap="square" tIns="91425">
            <a:noAutofit/>
          </a:bodyPr>
          <a:lstStyle/>
          <a:p>
            <a:pPr indent="-91440" lvl="0" marL="182880" rtl="0" algn="just">
              <a:spcBef>
                <a:spcPts val="0"/>
              </a:spcBef>
              <a:spcAft>
                <a:spcPts val="0"/>
              </a:spcAft>
              <a:buNone/>
            </a:pPr>
            <a:r>
              <a:rPr b="1" lang="en" sz="1600"/>
              <a:t>Steps Taken:</a:t>
            </a:r>
            <a:endParaRPr b="1" sz="1600"/>
          </a:p>
          <a:p>
            <a:pPr indent="-330200" lvl="0" marL="457200" rtl="0" algn="just">
              <a:lnSpc>
                <a:spcPct val="115000"/>
              </a:lnSpc>
              <a:spcBef>
                <a:spcPts val="1200"/>
              </a:spcBef>
              <a:spcAft>
                <a:spcPts val="0"/>
              </a:spcAft>
              <a:buSzPts val="1600"/>
              <a:buChar char="●"/>
            </a:pPr>
            <a:r>
              <a:rPr b="1" lang="en" sz="1600"/>
              <a:t>Data Augmentation:</a:t>
            </a:r>
            <a:endParaRPr b="1" sz="1600"/>
          </a:p>
          <a:p>
            <a:pPr indent="-330200" lvl="1" marL="914400" rtl="0" algn="just">
              <a:lnSpc>
                <a:spcPct val="115000"/>
              </a:lnSpc>
              <a:spcBef>
                <a:spcPts val="0"/>
              </a:spcBef>
              <a:spcAft>
                <a:spcPts val="0"/>
              </a:spcAft>
              <a:buSzPts val="1600"/>
              <a:buChar char="○"/>
            </a:pPr>
            <a:r>
              <a:rPr lang="en" sz="1600"/>
              <a:t>Applied random rotations, flips, and brightness adjustments to increase dataset diversity.</a:t>
            </a:r>
            <a:endParaRPr sz="1600"/>
          </a:p>
          <a:p>
            <a:pPr indent="-330200" lvl="0" marL="457200" rtl="0" algn="just">
              <a:lnSpc>
                <a:spcPct val="115000"/>
              </a:lnSpc>
              <a:spcBef>
                <a:spcPts val="0"/>
              </a:spcBef>
              <a:spcAft>
                <a:spcPts val="0"/>
              </a:spcAft>
              <a:buSzPts val="1600"/>
              <a:buChar char="●"/>
            </a:pPr>
            <a:r>
              <a:rPr b="1" lang="en" sz="1600"/>
              <a:t>Normalization:</a:t>
            </a:r>
            <a:endParaRPr b="1" sz="1600"/>
          </a:p>
          <a:p>
            <a:pPr indent="-330200" lvl="1" marL="914400" rtl="0" algn="just">
              <a:lnSpc>
                <a:spcPct val="115000"/>
              </a:lnSpc>
              <a:spcBef>
                <a:spcPts val="0"/>
              </a:spcBef>
              <a:spcAft>
                <a:spcPts val="0"/>
              </a:spcAft>
              <a:buSzPts val="1600"/>
              <a:buChar char="○"/>
            </a:pPr>
            <a:r>
              <a:rPr lang="en" sz="1600"/>
              <a:t>Rescaled pixel values to the range [0, 1] to standardize input images.</a:t>
            </a:r>
            <a:endParaRPr sz="1600">
              <a:solidFill>
                <a:schemeClr val="dk1"/>
              </a:solidFill>
              <a:latin typeface="Work Sans"/>
              <a:ea typeface="Work Sans"/>
              <a:cs typeface="Work Sans"/>
              <a:sym typeface="Work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9" name="Shape 1449"/>
        <p:cNvGrpSpPr/>
        <p:nvPr/>
      </p:nvGrpSpPr>
      <p:grpSpPr>
        <a:xfrm>
          <a:off x="0" y="0"/>
          <a:ext cx="0" cy="0"/>
          <a:chOff x="0" y="0"/>
          <a:chExt cx="0" cy="0"/>
        </a:xfrm>
      </p:grpSpPr>
      <p:sp>
        <p:nvSpPr>
          <p:cNvPr id="1450" name="Google Shape;1450;p31"/>
          <p:cNvSpPr txBox="1"/>
          <p:nvPr>
            <p:ph type="title"/>
          </p:nvPr>
        </p:nvSpPr>
        <p:spPr>
          <a:xfrm>
            <a:off x="1133550" y="39425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Agenda</a:t>
            </a:r>
            <a:endParaRPr/>
          </a:p>
        </p:txBody>
      </p:sp>
      <p:graphicFrame>
        <p:nvGraphicFramePr>
          <p:cNvPr id="1451" name="Google Shape;1451;p31"/>
          <p:cNvGraphicFramePr/>
          <p:nvPr/>
        </p:nvGraphicFramePr>
        <p:xfrm>
          <a:off x="1133550" y="1207438"/>
          <a:ext cx="3000000" cy="3000000"/>
        </p:xfrm>
        <a:graphic>
          <a:graphicData uri="http://schemas.openxmlformats.org/drawingml/2006/table">
            <a:tbl>
              <a:tblPr>
                <a:noFill/>
                <a:tableStyleId>{39E4CDAB-963E-4094-BF75-5A0DDCA13A7B}</a:tableStyleId>
              </a:tblPr>
              <a:tblGrid>
                <a:gridCol w="3903925"/>
              </a:tblGrid>
              <a:tr h="349700">
                <a:tc>
                  <a:txBody>
                    <a:bodyPr/>
                    <a:lstStyle/>
                    <a:p>
                      <a:pPr indent="0" lvl="0" marL="0" marR="0" rtl="0" algn="l">
                        <a:lnSpc>
                          <a:spcPct val="100000"/>
                        </a:lnSpc>
                        <a:spcBef>
                          <a:spcPts val="0"/>
                        </a:spcBef>
                        <a:spcAft>
                          <a:spcPts val="0"/>
                        </a:spcAft>
                        <a:buNone/>
                      </a:pPr>
                      <a:r>
                        <a:rPr b="1" lang="en" sz="1700">
                          <a:solidFill>
                            <a:schemeClr val="accent5"/>
                          </a:solidFill>
                          <a:latin typeface="Work Sans"/>
                          <a:ea typeface="Work Sans"/>
                          <a:cs typeface="Work Sans"/>
                          <a:sym typeface="Work Sans"/>
                        </a:rPr>
                        <a:t>Background</a:t>
                      </a:r>
                      <a:endParaRPr b="1" sz="1700">
                        <a:solidFill>
                          <a:schemeClr val="accent5"/>
                        </a:solidFill>
                        <a:latin typeface="Work Sans"/>
                        <a:ea typeface="Work Sans"/>
                        <a:cs typeface="Work Sans"/>
                        <a:sym typeface="Work Sans"/>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solidFill>
                      <a:schemeClr val="dk2"/>
                    </a:solidFill>
                  </a:tcPr>
                </a:tc>
              </a:tr>
              <a:tr h="349700">
                <a:tc>
                  <a:txBody>
                    <a:bodyPr/>
                    <a:lstStyle/>
                    <a:p>
                      <a:pPr indent="0" lvl="0" marL="0" marR="0" rtl="0" algn="l">
                        <a:lnSpc>
                          <a:spcPct val="100000"/>
                        </a:lnSpc>
                        <a:spcBef>
                          <a:spcPts val="0"/>
                        </a:spcBef>
                        <a:spcAft>
                          <a:spcPts val="0"/>
                        </a:spcAft>
                        <a:buClr>
                          <a:srgbClr val="000000"/>
                        </a:buClr>
                        <a:buSzPts val="1000"/>
                        <a:buFont typeface="Arial"/>
                        <a:buNone/>
                      </a:pPr>
                      <a:r>
                        <a:rPr b="1" lang="en" sz="1700">
                          <a:solidFill>
                            <a:schemeClr val="accent5"/>
                          </a:solidFill>
                          <a:latin typeface="Work Sans"/>
                          <a:ea typeface="Work Sans"/>
                          <a:cs typeface="Work Sans"/>
                          <a:sym typeface="Work Sans"/>
                        </a:rPr>
                        <a:t>Introduction</a:t>
                      </a:r>
                      <a:endParaRPr b="1" sz="1700" u="none" cap="none" strike="noStrike">
                        <a:solidFill>
                          <a:schemeClr val="accent5"/>
                        </a:solidFill>
                        <a:latin typeface="Work Sans"/>
                        <a:ea typeface="Work Sans"/>
                        <a:cs typeface="Work Sans"/>
                        <a:sym typeface="Work Sans"/>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solidFill>
                      <a:schemeClr val="dk2"/>
                    </a:solidFill>
                  </a:tcPr>
                </a:tc>
              </a:tr>
              <a:tr h="349700">
                <a:tc>
                  <a:txBody>
                    <a:bodyPr/>
                    <a:lstStyle/>
                    <a:p>
                      <a:pPr indent="0" lvl="0" marL="0" marR="0" rtl="0" algn="l">
                        <a:lnSpc>
                          <a:spcPct val="100000"/>
                        </a:lnSpc>
                        <a:spcBef>
                          <a:spcPts val="0"/>
                        </a:spcBef>
                        <a:spcAft>
                          <a:spcPts val="0"/>
                        </a:spcAft>
                        <a:buClr>
                          <a:srgbClr val="000000"/>
                        </a:buClr>
                        <a:buSzPts val="1000"/>
                        <a:buFont typeface="Arial"/>
                        <a:buNone/>
                      </a:pPr>
                      <a:r>
                        <a:rPr b="1" lang="en" sz="1700">
                          <a:solidFill>
                            <a:schemeClr val="accent5"/>
                          </a:solidFill>
                          <a:latin typeface="Work Sans"/>
                          <a:ea typeface="Work Sans"/>
                          <a:cs typeface="Work Sans"/>
                          <a:sym typeface="Work Sans"/>
                        </a:rPr>
                        <a:t>Dataset Description</a:t>
                      </a:r>
                      <a:endParaRPr b="1" sz="1700" u="none" cap="none" strike="noStrike">
                        <a:solidFill>
                          <a:schemeClr val="accent5"/>
                        </a:solidFill>
                        <a:latin typeface="Work Sans"/>
                        <a:ea typeface="Work Sans"/>
                        <a:cs typeface="Work Sans"/>
                        <a:sym typeface="Work Sans"/>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solidFill>
                      <a:schemeClr val="dk2"/>
                    </a:solidFill>
                  </a:tcPr>
                </a:tc>
              </a:tr>
              <a:tr h="349700">
                <a:tc>
                  <a:txBody>
                    <a:bodyPr/>
                    <a:lstStyle/>
                    <a:p>
                      <a:pPr indent="0" lvl="0" marL="0" marR="0" rtl="0" algn="l">
                        <a:lnSpc>
                          <a:spcPct val="100000"/>
                        </a:lnSpc>
                        <a:spcBef>
                          <a:spcPts val="0"/>
                        </a:spcBef>
                        <a:spcAft>
                          <a:spcPts val="0"/>
                        </a:spcAft>
                        <a:buClr>
                          <a:srgbClr val="000000"/>
                        </a:buClr>
                        <a:buSzPts val="1000"/>
                        <a:buFont typeface="Arial"/>
                        <a:buNone/>
                      </a:pPr>
                      <a:r>
                        <a:rPr b="1" lang="en" sz="1700">
                          <a:solidFill>
                            <a:schemeClr val="accent5"/>
                          </a:solidFill>
                          <a:latin typeface="Work Sans"/>
                          <a:ea typeface="Work Sans"/>
                          <a:cs typeface="Work Sans"/>
                          <a:sym typeface="Work Sans"/>
                        </a:rPr>
                        <a:t>Model Design</a:t>
                      </a:r>
                      <a:endParaRPr b="1" sz="1700" u="none" cap="none" strike="noStrike">
                        <a:solidFill>
                          <a:schemeClr val="accent5"/>
                        </a:solidFill>
                        <a:latin typeface="Work Sans"/>
                        <a:ea typeface="Work Sans"/>
                        <a:cs typeface="Work Sans"/>
                        <a:sym typeface="Work Sans"/>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solidFill>
                      <a:schemeClr val="dk2"/>
                    </a:solidFill>
                  </a:tcPr>
                </a:tc>
              </a:tr>
              <a:tr h="349700">
                <a:tc>
                  <a:txBody>
                    <a:bodyPr/>
                    <a:lstStyle/>
                    <a:p>
                      <a:pPr indent="0" lvl="0" marL="0" marR="0" rtl="0" algn="l">
                        <a:lnSpc>
                          <a:spcPct val="100000"/>
                        </a:lnSpc>
                        <a:spcBef>
                          <a:spcPts val="0"/>
                        </a:spcBef>
                        <a:spcAft>
                          <a:spcPts val="0"/>
                        </a:spcAft>
                        <a:buClr>
                          <a:srgbClr val="000000"/>
                        </a:buClr>
                        <a:buSzPts val="1000"/>
                        <a:buFont typeface="Arial"/>
                        <a:buNone/>
                      </a:pPr>
                      <a:r>
                        <a:rPr b="1" lang="en" sz="1700">
                          <a:solidFill>
                            <a:schemeClr val="accent5"/>
                          </a:solidFill>
                          <a:latin typeface="Work Sans"/>
                          <a:ea typeface="Work Sans"/>
                          <a:cs typeface="Work Sans"/>
                          <a:sym typeface="Work Sans"/>
                        </a:rPr>
                        <a:t>Model Evaluation</a:t>
                      </a:r>
                      <a:endParaRPr b="1" sz="1700" u="none" cap="none" strike="noStrike">
                        <a:solidFill>
                          <a:schemeClr val="accent5"/>
                        </a:solidFill>
                        <a:latin typeface="Work Sans"/>
                        <a:ea typeface="Work Sans"/>
                        <a:cs typeface="Work Sans"/>
                        <a:sym typeface="Work Sans"/>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solidFill>
                      <a:schemeClr val="dk2"/>
                    </a:solidFill>
                  </a:tcPr>
                </a:tc>
              </a:tr>
              <a:tr h="349700">
                <a:tc>
                  <a:txBody>
                    <a:bodyPr/>
                    <a:lstStyle/>
                    <a:p>
                      <a:pPr indent="0" lvl="0" marL="0" marR="0" rtl="0" algn="l">
                        <a:lnSpc>
                          <a:spcPct val="100000"/>
                        </a:lnSpc>
                        <a:spcBef>
                          <a:spcPts val="0"/>
                        </a:spcBef>
                        <a:spcAft>
                          <a:spcPts val="0"/>
                        </a:spcAft>
                        <a:buClr>
                          <a:srgbClr val="000000"/>
                        </a:buClr>
                        <a:buSzPts val="1000"/>
                        <a:buFont typeface="Arial"/>
                        <a:buNone/>
                      </a:pPr>
                      <a:r>
                        <a:rPr b="1" lang="en" sz="1700">
                          <a:solidFill>
                            <a:schemeClr val="accent5"/>
                          </a:solidFill>
                          <a:latin typeface="Work Sans"/>
                          <a:ea typeface="Work Sans"/>
                          <a:cs typeface="Work Sans"/>
                          <a:sym typeface="Work Sans"/>
                        </a:rPr>
                        <a:t>Conclusion</a:t>
                      </a:r>
                      <a:endParaRPr b="1" sz="1700" u="none" cap="none" strike="noStrike">
                        <a:solidFill>
                          <a:schemeClr val="accent5"/>
                        </a:solidFill>
                        <a:latin typeface="Work Sans"/>
                        <a:ea typeface="Work Sans"/>
                        <a:cs typeface="Work Sans"/>
                        <a:sym typeface="Work Sans"/>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solidFill>
                      <a:schemeClr val="dk2"/>
                    </a:solidFill>
                  </a:tcPr>
                </a:tc>
              </a:tr>
              <a:tr h="349700">
                <a:tc>
                  <a:txBody>
                    <a:bodyPr/>
                    <a:lstStyle/>
                    <a:p>
                      <a:pPr indent="0" lvl="0" marL="0" marR="0" rtl="0" algn="l">
                        <a:lnSpc>
                          <a:spcPct val="100000"/>
                        </a:lnSpc>
                        <a:spcBef>
                          <a:spcPts val="0"/>
                        </a:spcBef>
                        <a:spcAft>
                          <a:spcPts val="0"/>
                        </a:spcAft>
                        <a:buClr>
                          <a:srgbClr val="000000"/>
                        </a:buClr>
                        <a:buSzPts val="1000"/>
                        <a:buFont typeface="Arial"/>
                        <a:buNone/>
                      </a:pPr>
                      <a:r>
                        <a:rPr b="1" lang="en" sz="1700">
                          <a:solidFill>
                            <a:schemeClr val="accent5"/>
                          </a:solidFill>
                          <a:latin typeface="Work Sans"/>
                          <a:ea typeface="Work Sans"/>
                          <a:cs typeface="Work Sans"/>
                          <a:sym typeface="Work Sans"/>
                        </a:rPr>
                        <a:t>Appendix</a:t>
                      </a:r>
                      <a:endParaRPr b="1" sz="1700" u="none" cap="none" strike="noStrike">
                        <a:solidFill>
                          <a:schemeClr val="accent5"/>
                        </a:solidFill>
                        <a:latin typeface="Work Sans"/>
                        <a:ea typeface="Work Sans"/>
                        <a:cs typeface="Work Sans"/>
                        <a:sym typeface="Work Sans"/>
                      </a:endParaRPr>
                    </a:p>
                  </a:txBody>
                  <a:tcPr marT="91425" marB="91425" marR="91425" marL="91425">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solidFill>
                      <a:schemeClr val="dk2"/>
                    </a:solidFill>
                  </a:tcPr>
                </a:tc>
              </a:tr>
            </a:tbl>
          </a:graphicData>
        </a:graphic>
      </p:graphicFrame>
      <p:pic>
        <p:nvPicPr>
          <p:cNvPr id="1452" name="Google Shape;1452;p31"/>
          <p:cNvPicPr preferRelativeResize="0"/>
          <p:nvPr/>
        </p:nvPicPr>
        <p:blipFill>
          <a:blip r:embed="rId3">
            <a:alphaModFix/>
          </a:blip>
          <a:stretch>
            <a:fillRect/>
          </a:stretch>
        </p:blipFill>
        <p:spPr>
          <a:xfrm>
            <a:off x="5719450" y="1277325"/>
            <a:ext cx="3023599" cy="30236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9" name="Shape 2009"/>
        <p:cNvGrpSpPr/>
        <p:nvPr/>
      </p:nvGrpSpPr>
      <p:grpSpPr>
        <a:xfrm>
          <a:off x="0" y="0"/>
          <a:ext cx="0" cy="0"/>
          <a:chOff x="0" y="0"/>
          <a:chExt cx="0" cy="0"/>
        </a:xfrm>
      </p:grpSpPr>
      <p:sp>
        <p:nvSpPr>
          <p:cNvPr id="2010" name="Google Shape;2010;p49"/>
          <p:cNvSpPr txBox="1"/>
          <p:nvPr>
            <p:ph type="title"/>
          </p:nvPr>
        </p:nvSpPr>
        <p:spPr>
          <a:xfrm>
            <a:off x="676475" y="490200"/>
            <a:ext cx="32331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Model overview</a:t>
            </a:r>
            <a:endParaRPr/>
          </a:p>
        </p:txBody>
      </p:sp>
      <p:sp>
        <p:nvSpPr>
          <p:cNvPr id="2011" name="Google Shape;2011;p49"/>
          <p:cNvSpPr txBox="1"/>
          <p:nvPr>
            <p:ph idx="1" type="subTitle"/>
          </p:nvPr>
        </p:nvSpPr>
        <p:spPr>
          <a:xfrm>
            <a:off x="-397225" y="535000"/>
            <a:ext cx="5547900" cy="10803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400"/>
              <a:buNone/>
            </a:pPr>
            <a:r>
              <a:t/>
            </a:r>
            <a:endParaRPr b="1">
              <a:solidFill>
                <a:srgbClr val="000000"/>
              </a:solidFill>
              <a:latin typeface="Arial"/>
              <a:ea typeface="Arial"/>
              <a:cs typeface="Arial"/>
              <a:sym typeface="Arial"/>
            </a:endParaRPr>
          </a:p>
          <a:p>
            <a:pPr indent="0" lvl="0" marL="457200" rtl="0" algn="just">
              <a:lnSpc>
                <a:spcPct val="115000"/>
              </a:lnSpc>
              <a:spcBef>
                <a:spcPts val="1200"/>
              </a:spcBef>
              <a:spcAft>
                <a:spcPts val="0"/>
              </a:spcAft>
              <a:buNone/>
            </a:pPr>
            <a:r>
              <a:t/>
            </a:r>
            <a:endParaRPr b="1">
              <a:solidFill>
                <a:srgbClr val="000000"/>
              </a:solidFill>
              <a:latin typeface="Arial"/>
              <a:ea typeface="Arial"/>
              <a:cs typeface="Arial"/>
              <a:sym typeface="Arial"/>
            </a:endParaRPr>
          </a:p>
          <a:p>
            <a:pPr indent="0" lvl="0" marL="914400" rtl="0" algn="just">
              <a:lnSpc>
                <a:spcPct val="115000"/>
              </a:lnSpc>
              <a:spcBef>
                <a:spcPts val="1200"/>
              </a:spcBef>
              <a:spcAft>
                <a:spcPts val="0"/>
              </a:spcAft>
              <a:buNone/>
            </a:pPr>
            <a:r>
              <a:rPr lang="en">
                <a:solidFill>
                  <a:srgbClr val="000000"/>
                </a:solidFill>
                <a:latin typeface="Arial"/>
                <a:ea typeface="Arial"/>
                <a:cs typeface="Arial"/>
                <a:sym typeface="Arial"/>
              </a:rPr>
              <a:t>Three models were compared for pneumonia detection:</a:t>
            </a:r>
            <a:endParaRPr>
              <a:solidFill>
                <a:srgbClr val="000000"/>
              </a:solidFill>
              <a:latin typeface="Arial"/>
              <a:ea typeface="Arial"/>
              <a:cs typeface="Arial"/>
              <a:sym typeface="Arial"/>
            </a:endParaRPr>
          </a:p>
          <a:p>
            <a:pPr indent="-317500" lvl="2" marL="1371600" rtl="0" algn="just">
              <a:lnSpc>
                <a:spcPct val="115000"/>
              </a:lnSpc>
              <a:spcBef>
                <a:spcPts val="1200"/>
              </a:spcBef>
              <a:spcAft>
                <a:spcPts val="0"/>
              </a:spcAft>
              <a:buClr>
                <a:srgbClr val="000000"/>
              </a:buClr>
              <a:buSzPts val="1400"/>
              <a:buFont typeface="Arial"/>
              <a:buAutoNum type="arabicPeriod"/>
            </a:pPr>
            <a:r>
              <a:rPr b="1" lang="en">
                <a:solidFill>
                  <a:srgbClr val="000000"/>
                </a:solidFill>
                <a:latin typeface="Arial"/>
                <a:ea typeface="Arial"/>
                <a:cs typeface="Arial"/>
                <a:sym typeface="Arial"/>
              </a:rPr>
              <a:t>Custom CNN:</a:t>
            </a:r>
            <a:endParaRPr b="1">
              <a:solidFill>
                <a:srgbClr val="000000"/>
              </a:solidFill>
              <a:latin typeface="Arial"/>
              <a:ea typeface="Arial"/>
              <a:cs typeface="Arial"/>
              <a:sym typeface="Arial"/>
            </a:endParaRPr>
          </a:p>
          <a:p>
            <a:pPr indent="-317500" lvl="3" marL="1828800" rtl="0" algn="just">
              <a:lnSpc>
                <a:spcPct val="115000"/>
              </a:lnSpc>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A deep learning model built from scratch for feature extraction and classification.</a:t>
            </a:r>
            <a:endParaRPr>
              <a:solidFill>
                <a:srgbClr val="000000"/>
              </a:solidFill>
              <a:latin typeface="Arial"/>
              <a:ea typeface="Arial"/>
              <a:cs typeface="Arial"/>
              <a:sym typeface="Arial"/>
            </a:endParaRPr>
          </a:p>
          <a:p>
            <a:pPr indent="-317500" lvl="2" marL="1371600" rtl="0" algn="just">
              <a:lnSpc>
                <a:spcPct val="115000"/>
              </a:lnSpc>
              <a:spcBef>
                <a:spcPts val="0"/>
              </a:spcBef>
              <a:spcAft>
                <a:spcPts val="0"/>
              </a:spcAft>
              <a:buClr>
                <a:srgbClr val="000000"/>
              </a:buClr>
              <a:buSzPts val="1400"/>
              <a:buFont typeface="Arial"/>
              <a:buAutoNum type="arabicPeriod"/>
            </a:pPr>
            <a:r>
              <a:rPr b="1" lang="en">
                <a:solidFill>
                  <a:srgbClr val="000000"/>
                </a:solidFill>
                <a:latin typeface="Arial"/>
                <a:ea typeface="Arial"/>
                <a:cs typeface="Arial"/>
                <a:sym typeface="Arial"/>
              </a:rPr>
              <a:t>EfficientNetB0:</a:t>
            </a:r>
            <a:endParaRPr b="1">
              <a:solidFill>
                <a:srgbClr val="000000"/>
              </a:solidFill>
              <a:latin typeface="Arial"/>
              <a:ea typeface="Arial"/>
              <a:cs typeface="Arial"/>
              <a:sym typeface="Arial"/>
            </a:endParaRPr>
          </a:p>
          <a:p>
            <a:pPr indent="-317500" lvl="3" marL="1828800" rtl="0" algn="just">
              <a:lnSpc>
                <a:spcPct val="115000"/>
              </a:lnSpc>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A lightweight, pretrained transfer learning model for efficient feature extraction.</a:t>
            </a:r>
            <a:endParaRPr>
              <a:solidFill>
                <a:srgbClr val="000000"/>
              </a:solidFill>
              <a:latin typeface="Arial"/>
              <a:ea typeface="Arial"/>
              <a:cs typeface="Arial"/>
              <a:sym typeface="Arial"/>
            </a:endParaRPr>
          </a:p>
          <a:p>
            <a:pPr indent="-317500" lvl="2" marL="1371600" rtl="0" algn="just">
              <a:lnSpc>
                <a:spcPct val="115000"/>
              </a:lnSpc>
              <a:spcBef>
                <a:spcPts val="0"/>
              </a:spcBef>
              <a:spcAft>
                <a:spcPts val="0"/>
              </a:spcAft>
              <a:buClr>
                <a:srgbClr val="000000"/>
              </a:buClr>
              <a:buSzPts val="1400"/>
              <a:buFont typeface="Arial"/>
              <a:buAutoNum type="arabicPeriod"/>
            </a:pPr>
            <a:r>
              <a:rPr b="1" lang="en">
                <a:solidFill>
                  <a:srgbClr val="000000"/>
                </a:solidFill>
                <a:latin typeface="Arial"/>
                <a:ea typeface="Arial"/>
                <a:cs typeface="Arial"/>
                <a:sym typeface="Arial"/>
              </a:rPr>
              <a:t>EfficientNetB3:</a:t>
            </a:r>
            <a:endParaRPr b="1">
              <a:solidFill>
                <a:srgbClr val="000000"/>
              </a:solidFill>
              <a:latin typeface="Arial"/>
              <a:ea typeface="Arial"/>
              <a:cs typeface="Arial"/>
              <a:sym typeface="Arial"/>
            </a:endParaRPr>
          </a:p>
          <a:p>
            <a:pPr indent="-317500" lvl="3" marL="1828800" rtl="0" algn="just">
              <a:lnSpc>
                <a:spcPct val="115000"/>
              </a:lnSpc>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A more advanced version of EfficientNetB0 with greater feature extraction capacity.</a:t>
            </a:r>
            <a:endParaRPr>
              <a:solidFill>
                <a:srgbClr val="000000"/>
              </a:solidFill>
              <a:latin typeface="Arial"/>
              <a:ea typeface="Arial"/>
              <a:cs typeface="Arial"/>
              <a:sym typeface="Arial"/>
            </a:endParaRPr>
          </a:p>
          <a:p>
            <a:pPr indent="0" lvl="0" marL="0" rtl="0" algn="just">
              <a:lnSpc>
                <a:spcPct val="100000"/>
              </a:lnSpc>
              <a:spcBef>
                <a:spcPts val="1200"/>
              </a:spcBef>
              <a:spcAft>
                <a:spcPts val="0"/>
              </a:spcAft>
              <a:buSzPts val="1400"/>
              <a:buNone/>
            </a:pPr>
            <a:r>
              <a:rPr lang="en"/>
              <a:t>e”</a:t>
            </a:r>
            <a:endParaRPr/>
          </a:p>
        </p:txBody>
      </p:sp>
      <p:grpSp>
        <p:nvGrpSpPr>
          <p:cNvPr id="2012" name="Google Shape;2012;p49"/>
          <p:cNvGrpSpPr/>
          <p:nvPr/>
        </p:nvGrpSpPr>
        <p:grpSpPr>
          <a:xfrm>
            <a:off x="5359926" y="1140068"/>
            <a:ext cx="3165432" cy="2950365"/>
            <a:chOff x="4436000" y="1181313"/>
            <a:chExt cx="3727985" cy="2944182"/>
          </a:xfrm>
        </p:grpSpPr>
        <p:sp>
          <p:nvSpPr>
            <p:cNvPr id="2013" name="Google Shape;2013;p49"/>
            <p:cNvSpPr/>
            <p:nvPr/>
          </p:nvSpPr>
          <p:spPr>
            <a:xfrm>
              <a:off x="4532700" y="1264450"/>
              <a:ext cx="3557700" cy="21432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14" name="Google Shape;2014;p49"/>
            <p:cNvGrpSpPr/>
            <p:nvPr/>
          </p:nvGrpSpPr>
          <p:grpSpPr>
            <a:xfrm>
              <a:off x="4436000" y="1181313"/>
              <a:ext cx="3727985" cy="2944182"/>
              <a:chOff x="4436000" y="1028913"/>
              <a:chExt cx="3727985" cy="2944182"/>
            </a:xfrm>
          </p:grpSpPr>
          <p:sp>
            <p:nvSpPr>
              <p:cNvPr id="2015" name="Google Shape;2015;p49"/>
              <p:cNvSpPr/>
              <p:nvPr/>
            </p:nvSpPr>
            <p:spPr>
              <a:xfrm>
                <a:off x="4436000" y="1028913"/>
                <a:ext cx="3727985" cy="2944182"/>
              </a:xfrm>
              <a:custGeom>
                <a:rect b="b" l="l" r="r" t="t"/>
                <a:pathLst>
                  <a:path extrusionOk="0" h="100673" w="131696">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49"/>
              <p:cNvSpPr/>
              <p:nvPr/>
            </p:nvSpPr>
            <p:spPr>
              <a:xfrm>
                <a:off x="6205188" y="3223250"/>
                <a:ext cx="189600" cy="189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id="2017" name="Google Shape;2017;p49"/>
          <p:cNvPicPr preferRelativeResize="0"/>
          <p:nvPr/>
        </p:nvPicPr>
        <p:blipFill rotWithShape="1">
          <a:blip r:embed="rId3">
            <a:alphaModFix/>
          </a:blip>
          <a:srcRect b="8773" l="0" r="0" t="8765"/>
          <a:stretch/>
        </p:blipFill>
        <p:spPr>
          <a:xfrm>
            <a:off x="5569939" y="1387712"/>
            <a:ext cx="2745165" cy="1822459"/>
          </a:xfrm>
          <a:prstGeom prst="rect">
            <a:avLst/>
          </a:prstGeom>
          <a:noFill/>
          <a:ln cap="flat" cmpd="sng" w="28575">
            <a:solidFill>
              <a:schemeClr val="dk1"/>
            </a:solidFill>
            <a:prstDash val="solid"/>
            <a:round/>
            <a:headEnd len="sm" w="sm" type="none"/>
            <a:tailEnd len="sm" w="sm" type="none"/>
          </a:ln>
        </p:spPr>
      </p:pic>
      <p:sp>
        <p:nvSpPr>
          <p:cNvPr id="2018" name="Google Shape;2018;p49"/>
          <p:cNvSpPr/>
          <p:nvPr/>
        </p:nvSpPr>
        <p:spPr>
          <a:xfrm rot="-5400000">
            <a:off x="7307968" y="356991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49"/>
          <p:cNvSpPr/>
          <p:nvPr/>
        </p:nvSpPr>
        <p:spPr>
          <a:xfrm>
            <a:off x="5252075" y="4090467"/>
            <a:ext cx="3380652" cy="21"/>
          </a:xfrm>
          <a:custGeom>
            <a:rect b="b" l="l" r="r" t="t"/>
            <a:pathLst>
              <a:path extrusionOk="0" fill="none" h="1" w="189791">
                <a:moveTo>
                  <a:pt x="0" y="1"/>
                </a:moveTo>
                <a:lnTo>
                  <a:pt x="189791" y="1"/>
                </a:lnTo>
              </a:path>
            </a:pathLst>
          </a:custGeom>
          <a:noFill/>
          <a:ln cap="rnd" cmpd="sng" w="9875">
            <a:solidFill>
              <a:srgbClr val="383C8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2023" name="Shape 2023"/>
        <p:cNvGrpSpPr/>
        <p:nvPr/>
      </p:nvGrpSpPr>
      <p:grpSpPr>
        <a:xfrm>
          <a:off x="0" y="0"/>
          <a:ext cx="0" cy="0"/>
          <a:chOff x="0" y="0"/>
          <a:chExt cx="0" cy="0"/>
        </a:xfrm>
      </p:grpSpPr>
      <p:pic>
        <p:nvPicPr>
          <p:cNvPr id="2024" name="Google Shape;2024;p50"/>
          <p:cNvPicPr preferRelativeResize="0"/>
          <p:nvPr/>
        </p:nvPicPr>
        <p:blipFill>
          <a:blip r:embed="rId3">
            <a:alphaModFix/>
          </a:blip>
          <a:stretch>
            <a:fillRect/>
          </a:stretch>
        </p:blipFill>
        <p:spPr>
          <a:xfrm>
            <a:off x="1934763" y="152400"/>
            <a:ext cx="5201920" cy="4838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8" name="Shape 2028"/>
        <p:cNvGrpSpPr/>
        <p:nvPr/>
      </p:nvGrpSpPr>
      <p:grpSpPr>
        <a:xfrm>
          <a:off x="0" y="0"/>
          <a:ext cx="0" cy="0"/>
          <a:chOff x="0" y="0"/>
          <a:chExt cx="0" cy="0"/>
        </a:xfrm>
      </p:grpSpPr>
      <p:sp>
        <p:nvSpPr>
          <p:cNvPr id="2029" name="Google Shape;2029;p51"/>
          <p:cNvSpPr txBox="1"/>
          <p:nvPr>
            <p:ph type="title"/>
          </p:nvPr>
        </p:nvSpPr>
        <p:spPr>
          <a:xfrm>
            <a:off x="2134050" y="1104450"/>
            <a:ext cx="4875900" cy="2934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model evaluation</a:t>
            </a:r>
            <a:endParaRPr/>
          </a:p>
        </p:txBody>
      </p:sp>
      <p:grpSp>
        <p:nvGrpSpPr>
          <p:cNvPr id="2030" name="Google Shape;2030;p51"/>
          <p:cNvGrpSpPr/>
          <p:nvPr/>
        </p:nvGrpSpPr>
        <p:grpSpPr>
          <a:xfrm>
            <a:off x="6190378" y="295885"/>
            <a:ext cx="2753029" cy="2033576"/>
            <a:chOff x="5709175" y="1178225"/>
            <a:chExt cx="2516250" cy="1858675"/>
          </a:xfrm>
        </p:grpSpPr>
        <p:sp>
          <p:nvSpPr>
            <p:cNvPr id="2031" name="Google Shape;2031;p51"/>
            <p:cNvSpPr/>
            <p:nvPr/>
          </p:nvSpPr>
          <p:spPr>
            <a:xfrm>
              <a:off x="7904250" y="2480275"/>
              <a:ext cx="318825" cy="72225"/>
            </a:xfrm>
            <a:custGeom>
              <a:rect b="b" l="l" r="r" t="t"/>
              <a:pathLst>
                <a:path extrusionOk="0" h="2889" w="12753">
                  <a:moveTo>
                    <a:pt x="9328" y="0"/>
                  </a:moveTo>
                  <a:cubicBezTo>
                    <a:pt x="8243" y="0"/>
                    <a:pt x="7181" y="113"/>
                    <a:pt x="6597" y="188"/>
                  </a:cubicBezTo>
                  <a:cubicBezTo>
                    <a:pt x="6299" y="235"/>
                    <a:pt x="6001" y="307"/>
                    <a:pt x="5715" y="390"/>
                  </a:cubicBezTo>
                  <a:cubicBezTo>
                    <a:pt x="2775" y="1367"/>
                    <a:pt x="0" y="1759"/>
                    <a:pt x="0" y="1759"/>
                  </a:cubicBezTo>
                  <a:cubicBezTo>
                    <a:pt x="2657" y="2591"/>
                    <a:pt x="4837" y="2888"/>
                    <a:pt x="6597" y="2888"/>
                  </a:cubicBezTo>
                  <a:cubicBezTo>
                    <a:pt x="10982" y="2888"/>
                    <a:pt x="12752" y="1045"/>
                    <a:pt x="12752" y="1045"/>
                  </a:cubicBezTo>
                  <a:cubicBezTo>
                    <a:pt x="12372" y="216"/>
                    <a:pt x="10829" y="0"/>
                    <a:pt x="932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p51"/>
            <p:cNvSpPr/>
            <p:nvPr/>
          </p:nvSpPr>
          <p:spPr>
            <a:xfrm>
              <a:off x="6392450" y="1525025"/>
              <a:ext cx="55975" cy="55675"/>
            </a:xfrm>
            <a:custGeom>
              <a:rect b="b" l="l" r="r" t="t"/>
              <a:pathLst>
                <a:path extrusionOk="0" h="2227" w="2239">
                  <a:moveTo>
                    <a:pt x="1120" y="0"/>
                  </a:moveTo>
                  <a:cubicBezTo>
                    <a:pt x="513" y="0"/>
                    <a:pt x="1" y="500"/>
                    <a:pt x="1" y="1119"/>
                  </a:cubicBezTo>
                  <a:cubicBezTo>
                    <a:pt x="1" y="1727"/>
                    <a:pt x="513" y="2227"/>
                    <a:pt x="1120" y="2227"/>
                  </a:cubicBezTo>
                  <a:cubicBezTo>
                    <a:pt x="1727" y="2227"/>
                    <a:pt x="2239" y="1727"/>
                    <a:pt x="2239" y="1119"/>
                  </a:cubicBezTo>
                  <a:cubicBezTo>
                    <a:pt x="2239" y="488"/>
                    <a:pt x="1751" y="0"/>
                    <a:pt x="11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51"/>
            <p:cNvSpPr/>
            <p:nvPr/>
          </p:nvSpPr>
          <p:spPr>
            <a:xfrm>
              <a:off x="6413875" y="1544975"/>
              <a:ext cx="69975" cy="70550"/>
            </a:xfrm>
            <a:custGeom>
              <a:rect b="b" l="l" r="r" t="t"/>
              <a:pathLst>
                <a:path extrusionOk="0" h="2822" w="2799">
                  <a:moveTo>
                    <a:pt x="572" y="0"/>
                  </a:moveTo>
                  <a:lnTo>
                    <a:pt x="1" y="560"/>
                  </a:lnTo>
                  <a:lnTo>
                    <a:pt x="2382" y="2822"/>
                  </a:lnTo>
                  <a:lnTo>
                    <a:pt x="2799" y="2024"/>
                  </a:lnTo>
                  <a:lnTo>
                    <a:pt x="57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4" name="Google Shape;2034;p51"/>
            <p:cNvSpPr/>
            <p:nvPr/>
          </p:nvSpPr>
          <p:spPr>
            <a:xfrm>
              <a:off x="6336500" y="1561025"/>
              <a:ext cx="83950" cy="228050"/>
            </a:xfrm>
            <a:custGeom>
              <a:rect b="b" l="l" r="r" t="t"/>
              <a:pathLst>
                <a:path extrusionOk="0" h="9122" w="3358">
                  <a:moveTo>
                    <a:pt x="2524" y="1"/>
                  </a:moveTo>
                  <a:cubicBezTo>
                    <a:pt x="2512" y="37"/>
                    <a:pt x="1989" y="465"/>
                    <a:pt x="1691" y="1311"/>
                  </a:cubicBezTo>
                  <a:cubicBezTo>
                    <a:pt x="1429" y="2085"/>
                    <a:pt x="1262" y="3335"/>
                    <a:pt x="2084" y="5013"/>
                  </a:cubicBezTo>
                  <a:cubicBezTo>
                    <a:pt x="2512" y="5906"/>
                    <a:pt x="2524" y="6668"/>
                    <a:pt x="2120" y="7276"/>
                  </a:cubicBezTo>
                  <a:cubicBezTo>
                    <a:pt x="1570" y="8118"/>
                    <a:pt x="341" y="8455"/>
                    <a:pt x="73" y="8455"/>
                  </a:cubicBezTo>
                  <a:cubicBezTo>
                    <a:pt x="68" y="8455"/>
                    <a:pt x="64" y="8455"/>
                    <a:pt x="60" y="8454"/>
                  </a:cubicBezTo>
                  <a:lnTo>
                    <a:pt x="0" y="9121"/>
                  </a:lnTo>
                  <a:lnTo>
                    <a:pt x="36" y="9121"/>
                  </a:lnTo>
                  <a:cubicBezTo>
                    <a:pt x="488" y="9121"/>
                    <a:pt x="1929" y="8740"/>
                    <a:pt x="2655" y="7680"/>
                  </a:cubicBezTo>
                  <a:cubicBezTo>
                    <a:pt x="3048" y="7121"/>
                    <a:pt x="3358" y="6133"/>
                    <a:pt x="2679" y="4716"/>
                  </a:cubicBezTo>
                  <a:cubicBezTo>
                    <a:pt x="1346" y="1965"/>
                    <a:pt x="2893" y="584"/>
                    <a:pt x="2953" y="525"/>
                  </a:cubicBezTo>
                  <a:lnTo>
                    <a:pt x="252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51"/>
            <p:cNvSpPr/>
            <p:nvPr/>
          </p:nvSpPr>
          <p:spPr>
            <a:xfrm>
              <a:off x="5710525" y="1178225"/>
              <a:ext cx="120875" cy="175075"/>
            </a:xfrm>
            <a:custGeom>
              <a:rect b="b" l="l" r="r" t="t"/>
              <a:pathLst>
                <a:path extrusionOk="0" h="7003" w="4835">
                  <a:moveTo>
                    <a:pt x="1468" y="1"/>
                  </a:moveTo>
                  <a:cubicBezTo>
                    <a:pt x="1082" y="1"/>
                    <a:pt x="1727" y="680"/>
                    <a:pt x="1727" y="680"/>
                  </a:cubicBezTo>
                  <a:cubicBezTo>
                    <a:pt x="1727" y="680"/>
                    <a:pt x="974" y="69"/>
                    <a:pt x="680" y="69"/>
                  </a:cubicBezTo>
                  <a:cubicBezTo>
                    <a:pt x="667" y="69"/>
                    <a:pt x="655" y="70"/>
                    <a:pt x="643" y="73"/>
                  </a:cubicBezTo>
                  <a:cubicBezTo>
                    <a:pt x="370" y="133"/>
                    <a:pt x="905" y="668"/>
                    <a:pt x="905" y="668"/>
                  </a:cubicBezTo>
                  <a:cubicBezTo>
                    <a:pt x="626" y="519"/>
                    <a:pt x="466" y="464"/>
                    <a:pt x="357" y="464"/>
                  </a:cubicBezTo>
                  <a:cubicBezTo>
                    <a:pt x="257" y="464"/>
                    <a:pt x="200" y="510"/>
                    <a:pt x="131" y="573"/>
                  </a:cubicBezTo>
                  <a:cubicBezTo>
                    <a:pt x="0" y="692"/>
                    <a:pt x="703" y="1156"/>
                    <a:pt x="703" y="1156"/>
                  </a:cubicBezTo>
                  <a:cubicBezTo>
                    <a:pt x="2441" y="2383"/>
                    <a:pt x="1584" y="3311"/>
                    <a:pt x="1108" y="4347"/>
                  </a:cubicBezTo>
                  <a:cubicBezTo>
                    <a:pt x="631" y="5383"/>
                    <a:pt x="1703" y="7002"/>
                    <a:pt x="1703" y="7002"/>
                  </a:cubicBezTo>
                  <a:lnTo>
                    <a:pt x="4834" y="6764"/>
                  </a:lnTo>
                  <a:cubicBezTo>
                    <a:pt x="3548" y="5490"/>
                    <a:pt x="4239" y="3645"/>
                    <a:pt x="3858" y="2573"/>
                  </a:cubicBezTo>
                  <a:cubicBezTo>
                    <a:pt x="3465" y="1514"/>
                    <a:pt x="1905" y="13"/>
                    <a:pt x="1489" y="2"/>
                  </a:cubicBezTo>
                  <a:cubicBezTo>
                    <a:pt x="1482" y="1"/>
                    <a:pt x="1475" y="1"/>
                    <a:pt x="1468" y="1"/>
                  </a:cubicBezTo>
                  <a:close/>
                </a:path>
              </a:pathLst>
            </a:custGeom>
            <a:solidFill>
              <a:srgbClr val="9B7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51"/>
            <p:cNvSpPr/>
            <p:nvPr/>
          </p:nvSpPr>
          <p:spPr>
            <a:xfrm>
              <a:off x="5737900" y="1333950"/>
              <a:ext cx="711125" cy="533150"/>
            </a:xfrm>
            <a:custGeom>
              <a:rect b="b" l="l" r="r" t="t"/>
              <a:pathLst>
                <a:path extrusionOk="0" h="21326" w="28445">
                  <a:moveTo>
                    <a:pt x="2285" y="0"/>
                  </a:moveTo>
                  <a:cubicBezTo>
                    <a:pt x="1276" y="0"/>
                    <a:pt x="584" y="761"/>
                    <a:pt x="584" y="761"/>
                  </a:cubicBezTo>
                  <a:cubicBezTo>
                    <a:pt x="584" y="761"/>
                    <a:pt x="1" y="4429"/>
                    <a:pt x="6835" y="11346"/>
                  </a:cubicBezTo>
                  <a:cubicBezTo>
                    <a:pt x="11987" y="16565"/>
                    <a:pt x="19158" y="21326"/>
                    <a:pt x="23244" y="21326"/>
                  </a:cubicBezTo>
                  <a:cubicBezTo>
                    <a:pt x="24256" y="21326"/>
                    <a:pt x="25079" y="21033"/>
                    <a:pt x="25635" y="20383"/>
                  </a:cubicBezTo>
                  <a:cubicBezTo>
                    <a:pt x="28445" y="17121"/>
                    <a:pt x="25016" y="14978"/>
                    <a:pt x="16098" y="11418"/>
                  </a:cubicBezTo>
                  <a:cubicBezTo>
                    <a:pt x="7180" y="7870"/>
                    <a:pt x="3918" y="678"/>
                    <a:pt x="3739" y="547"/>
                  </a:cubicBezTo>
                  <a:cubicBezTo>
                    <a:pt x="3216" y="142"/>
                    <a:pt x="2721" y="0"/>
                    <a:pt x="228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51"/>
            <p:cNvSpPr/>
            <p:nvPr/>
          </p:nvSpPr>
          <p:spPr>
            <a:xfrm>
              <a:off x="6453175" y="2126325"/>
              <a:ext cx="1295725" cy="728050"/>
            </a:xfrm>
            <a:custGeom>
              <a:rect b="b" l="l" r="r" t="t"/>
              <a:pathLst>
                <a:path extrusionOk="0" h="29122" w="51829">
                  <a:moveTo>
                    <a:pt x="6240" y="0"/>
                  </a:moveTo>
                  <a:cubicBezTo>
                    <a:pt x="5738" y="0"/>
                    <a:pt x="5293" y="71"/>
                    <a:pt x="4918" y="225"/>
                  </a:cubicBezTo>
                  <a:cubicBezTo>
                    <a:pt x="1" y="2213"/>
                    <a:pt x="2334" y="7143"/>
                    <a:pt x="3941" y="8440"/>
                  </a:cubicBezTo>
                  <a:cubicBezTo>
                    <a:pt x="11776" y="14667"/>
                    <a:pt x="13085" y="19608"/>
                    <a:pt x="20003" y="23978"/>
                  </a:cubicBezTo>
                  <a:cubicBezTo>
                    <a:pt x="22362" y="25466"/>
                    <a:pt x="23925" y="25890"/>
                    <a:pt x="25408" y="25890"/>
                  </a:cubicBezTo>
                  <a:cubicBezTo>
                    <a:pt x="26965" y="25890"/>
                    <a:pt x="28435" y="25423"/>
                    <a:pt x="30647" y="25228"/>
                  </a:cubicBezTo>
                  <a:cubicBezTo>
                    <a:pt x="31020" y="25194"/>
                    <a:pt x="31452" y="25178"/>
                    <a:pt x="31932" y="25178"/>
                  </a:cubicBezTo>
                  <a:cubicBezTo>
                    <a:pt x="37005" y="25178"/>
                    <a:pt x="47510" y="27001"/>
                    <a:pt x="51566" y="29121"/>
                  </a:cubicBezTo>
                  <a:cubicBezTo>
                    <a:pt x="51566" y="29121"/>
                    <a:pt x="51828" y="26597"/>
                    <a:pt x="48090" y="25073"/>
                  </a:cubicBezTo>
                  <a:cubicBezTo>
                    <a:pt x="48090" y="25073"/>
                    <a:pt x="45363" y="23407"/>
                    <a:pt x="44720" y="21930"/>
                  </a:cubicBezTo>
                  <a:cubicBezTo>
                    <a:pt x="44720" y="21930"/>
                    <a:pt x="40351" y="20180"/>
                    <a:pt x="35874" y="19239"/>
                  </a:cubicBezTo>
                  <a:cubicBezTo>
                    <a:pt x="34243" y="18896"/>
                    <a:pt x="32591" y="18663"/>
                    <a:pt x="31131" y="18663"/>
                  </a:cubicBezTo>
                  <a:cubicBezTo>
                    <a:pt x="29607" y="18663"/>
                    <a:pt x="28290" y="18916"/>
                    <a:pt x="27421" y="19561"/>
                  </a:cubicBezTo>
                  <a:cubicBezTo>
                    <a:pt x="27421" y="19561"/>
                    <a:pt x="23646" y="16858"/>
                    <a:pt x="19170" y="14203"/>
                  </a:cubicBezTo>
                  <a:cubicBezTo>
                    <a:pt x="19098" y="14167"/>
                    <a:pt x="19003" y="14120"/>
                    <a:pt x="18931" y="14072"/>
                  </a:cubicBezTo>
                  <a:cubicBezTo>
                    <a:pt x="16717" y="12774"/>
                    <a:pt x="13490" y="2237"/>
                    <a:pt x="11311" y="1332"/>
                  </a:cubicBezTo>
                  <a:cubicBezTo>
                    <a:pt x="9380" y="523"/>
                    <a:pt x="7601" y="0"/>
                    <a:pt x="62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51"/>
            <p:cNvSpPr/>
            <p:nvPr/>
          </p:nvSpPr>
          <p:spPr>
            <a:xfrm>
              <a:off x="7571775" y="2639975"/>
              <a:ext cx="563475" cy="396925"/>
            </a:xfrm>
            <a:custGeom>
              <a:rect b="b" l="l" r="r" t="t"/>
              <a:pathLst>
                <a:path extrusionOk="0" h="15877" w="22539">
                  <a:moveTo>
                    <a:pt x="1676" y="0"/>
                  </a:moveTo>
                  <a:cubicBezTo>
                    <a:pt x="1477" y="0"/>
                    <a:pt x="1277" y="54"/>
                    <a:pt x="1096" y="170"/>
                  </a:cubicBezTo>
                  <a:cubicBezTo>
                    <a:pt x="417" y="586"/>
                    <a:pt x="0" y="1408"/>
                    <a:pt x="0" y="1408"/>
                  </a:cubicBezTo>
                  <a:cubicBezTo>
                    <a:pt x="749" y="3762"/>
                    <a:pt x="6808" y="8576"/>
                    <a:pt x="6822" y="8576"/>
                  </a:cubicBezTo>
                  <a:cubicBezTo>
                    <a:pt x="6822" y="8576"/>
                    <a:pt x="6822" y="8576"/>
                    <a:pt x="6822" y="8575"/>
                  </a:cubicBezTo>
                  <a:cubicBezTo>
                    <a:pt x="9204" y="9576"/>
                    <a:pt x="10382" y="11373"/>
                    <a:pt x="10382" y="11373"/>
                  </a:cubicBezTo>
                  <a:cubicBezTo>
                    <a:pt x="14236" y="15465"/>
                    <a:pt x="19102" y="15876"/>
                    <a:pt x="20900" y="15876"/>
                  </a:cubicBezTo>
                  <a:cubicBezTo>
                    <a:pt x="21352" y="15876"/>
                    <a:pt x="21610" y="15850"/>
                    <a:pt x="21610" y="15850"/>
                  </a:cubicBezTo>
                  <a:lnTo>
                    <a:pt x="22539" y="14457"/>
                  </a:lnTo>
                  <a:lnTo>
                    <a:pt x="19657" y="13445"/>
                  </a:lnTo>
                  <a:cubicBezTo>
                    <a:pt x="14859" y="12207"/>
                    <a:pt x="11645" y="9635"/>
                    <a:pt x="11645" y="9635"/>
                  </a:cubicBezTo>
                  <a:cubicBezTo>
                    <a:pt x="11645" y="9635"/>
                    <a:pt x="9787" y="6801"/>
                    <a:pt x="6811" y="4682"/>
                  </a:cubicBezTo>
                  <a:cubicBezTo>
                    <a:pt x="4667" y="3146"/>
                    <a:pt x="3274" y="1384"/>
                    <a:pt x="2655" y="527"/>
                  </a:cubicBezTo>
                  <a:cubicBezTo>
                    <a:pt x="2422" y="192"/>
                    <a:pt x="2051" y="0"/>
                    <a:pt x="16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51"/>
            <p:cNvSpPr/>
            <p:nvPr/>
          </p:nvSpPr>
          <p:spPr>
            <a:xfrm>
              <a:off x="6676950" y="2326850"/>
              <a:ext cx="711200" cy="388450"/>
            </a:xfrm>
            <a:custGeom>
              <a:rect b="b" l="l" r="r" t="t"/>
              <a:pathLst>
                <a:path extrusionOk="0" h="15538" w="28448">
                  <a:moveTo>
                    <a:pt x="3105" y="0"/>
                  </a:moveTo>
                  <a:cubicBezTo>
                    <a:pt x="1169" y="0"/>
                    <a:pt x="0" y="670"/>
                    <a:pt x="467" y="2122"/>
                  </a:cubicBezTo>
                  <a:cubicBezTo>
                    <a:pt x="1289" y="4646"/>
                    <a:pt x="3111" y="3813"/>
                    <a:pt x="7171" y="7873"/>
                  </a:cubicBezTo>
                  <a:cubicBezTo>
                    <a:pt x="10707" y="11409"/>
                    <a:pt x="12933" y="15183"/>
                    <a:pt x="15386" y="15505"/>
                  </a:cubicBezTo>
                  <a:cubicBezTo>
                    <a:pt x="15555" y="15527"/>
                    <a:pt x="15740" y="15538"/>
                    <a:pt x="15937" y="15538"/>
                  </a:cubicBezTo>
                  <a:cubicBezTo>
                    <a:pt x="19310" y="15538"/>
                    <a:pt x="26535" y="12430"/>
                    <a:pt x="28447" y="11576"/>
                  </a:cubicBezTo>
                  <a:cubicBezTo>
                    <a:pt x="26619" y="10447"/>
                    <a:pt x="23500" y="10032"/>
                    <a:pt x="20933" y="10032"/>
                  </a:cubicBezTo>
                  <a:cubicBezTo>
                    <a:pt x="19437" y="10032"/>
                    <a:pt x="18129" y="10173"/>
                    <a:pt x="17374" y="10397"/>
                  </a:cubicBezTo>
                  <a:cubicBezTo>
                    <a:pt x="17374" y="10397"/>
                    <a:pt x="14755" y="6563"/>
                    <a:pt x="11445" y="2562"/>
                  </a:cubicBezTo>
                  <a:cubicBezTo>
                    <a:pt x="11373" y="2479"/>
                    <a:pt x="11326" y="2408"/>
                    <a:pt x="11254" y="2348"/>
                  </a:cubicBezTo>
                  <a:cubicBezTo>
                    <a:pt x="8385" y="835"/>
                    <a:pt x="5266" y="0"/>
                    <a:pt x="310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51"/>
            <p:cNvSpPr/>
            <p:nvPr/>
          </p:nvSpPr>
          <p:spPr>
            <a:xfrm>
              <a:off x="6408225" y="1544450"/>
              <a:ext cx="820675" cy="738425"/>
            </a:xfrm>
            <a:custGeom>
              <a:rect b="b" l="l" r="r" t="t"/>
              <a:pathLst>
                <a:path extrusionOk="0" h="29537" w="32827">
                  <a:moveTo>
                    <a:pt x="5819" y="1"/>
                  </a:moveTo>
                  <a:cubicBezTo>
                    <a:pt x="4318" y="1"/>
                    <a:pt x="2827" y="648"/>
                    <a:pt x="1799" y="1902"/>
                  </a:cubicBezTo>
                  <a:cubicBezTo>
                    <a:pt x="1" y="4093"/>
                    <a:pt x="286" y="7308"/>
                    <a:pt x="2430" y="9153"/>
                  </a:cubicBezTo>
                  <a:lnTo>
                    <a:pt x="26063" y="29537"/>
                  </a:lnTo>
                  <a:lnTo>
                    <a:pt x="32826" y="21321"/>
                  </a:lnTo>
                  <a:lnTo>
                    <a:pt x="9192" y="1247"/>
                  </a:lnTo>
                  <a:cubicBezTo>
                    <a:pt x="8212" y="409"/>
                    <a:pt x="7012" y="1"/>
                    <a:pt x="581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51"/>
            <p:cNvSpPr/>
            <p:nvPr/>
          </p:nvSpPr>
          <p:spPr>
            <a:xfrm>
              <a:off x="6012350" y="1814350"/>
              <a:ext cx="209275" cy="70850"/>
            </a:xfrm>
            <a:custGeom>
              <a:rect b="b" l="l" r="r" t="t"/>
              <a:pathLst>
                <a:path extrusionOk="0" h="2834" w="8371">
                  <a:moveTo>
                    <a:pt x="536" y="0"/>
                  </a:moveTo>
                  <a:lnTo>
                    <a:pt x="0" y="393"/>
                  </a:lnTo>
                  <a:cubicBezTo>
                    <a:pt x="12" y="417"/>
                    <a:pt x="1810" y="2834"/>
                    <a:pt x="5120" y="2834"/>
                  </a:cubicBezTo>
                  <a:cubicBezTo>
                    <a:pt x="6084" y="2834"/>
                    <a:pt x="7168" y="2643"/>
                    <a:pt x="8370" y="2119"/>
                  </a:cubicBezTo>
                  <a:lnTo>
                    <a:pt x="8109" y="1512"/>
                  </a:lnTo>
                  <a:cubicBezTo>
                    <a:pt x="6981" y="1998"/>
                    <a:pt x="5974" y="2185"/>
                    <a:pt x="5092" y="2185"/>
                  </a:cubicBezTo>
                  <a:cubicBezTo>
                    <a:pt x="2166" y="2185"/>
                    <a:pt x="609" y="119"/>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51"/>
            <p:cNvSpPr/>
            <p:nvPr/>
          </p:nvSpPr>
          <p:spPr>
            <a:xfrm>
              <a:off x="6404950" y="2092175"/>
              <a:ext cx="1351100" cy="601425"/>
            </a:xfrm>
            <a:custGeom>
              <a:rect b="b" l="l" r="r" t="t"/>
              <a:pathLst>
                <a:path extrusionOk="0" h="24057" w="54044">
                  <a:moveTo>
                    <a:pt x="13824" y="1"/>
                  </a:moveTo>
                  <a:cubicBezTo>
                    <a:pt x="12381" y="1"/>
                    <a:pt x="11347" y="424"/>
                    <a:pt x="11347" y="424"/>
                  </a:cubicBezTo>
                  <a:cubicBezTo>
                    <a:pt x="8895" y="889"/>
                    <a:pt x="1" y="6961"/>
                    <a:pt x="4966" y="8628"/>
                  </a:cubicBezTo>
                  <a:cubicBezTo>
                    <a:pt x="7323" y="9425"/>
                    <a:pt x="14372" y="12200"/>
                    <a:pt x="16777" y="14867"/>
                  </a:cubicBezTo>
                  <a:cubicBezTo>
                    <a:pt x="19432" y="17807"/>
                    <a:pt x="22051" y="20427"/>
                    <a:pt x="23492" y="22141"/>
                  </a:cubicBezTo>
                  <a:cubicBezTo>
                    <a:pt x="24673" y="23537"/>
                    <a:pt x="25610" y="24057"/>
                    <a:pt x="26758" y="24057"/>
                  </a:cubicBezTo>
                  <a:cubicBezTo>
                    <a:pt x="28282" y="24057"/>
                    <a:pt x="30176" y="23140"/>
                    <a:pt x="33505" y="22141"/>
                  </a:cubicBezTo>
                  <a:cubicBezTo>
                    <a:pt x="39339" y="20379"/>
                    <a:pt x="54043" y="19546"/>
                    <a:pt x="54043" y="19546"/>
                  </a:cubicBezTo>
                  <a:cubicBezTo>
                    <a:pt x="53210" y="15712"/>
                    <a:pt x="48614" y="14783"/>
                    <a:pt x="48614" y="14783"/>
                  </a:cubicBezTo>
                  <a:cubicBezTo>
                    <a:pt x="47895" y="16054"/>
                    <a:pt x="46654" y="16302"/>
                    <a:pt x="45795" y="16302"/>
                  </a:cubicBezTo>
                  <a:cubicBezTo>
                    <a:pt x="45245" y="16302"/>
                    <a:pt x="44852" y="16200"/>
                    <a:pt x="44852" y="16200"/>
                  </a:cubicBezTo>
                  <a:cubicBezTo>
                    <a:pt x="41108" y="15345"/>
                    <a:pt x="38234" y="15045"/>
                    <a:pt x="36046" y="15045"/>
                  </a:cubicBezTo>
                  <a:cubicBezTo>
                    <a:pt x="30956" y="15045"/>
                    <a:pt x="29576" y="16664"/>
                    <a:pt x="29576" y="16664"/>
                  </a:cubicBezTo>
                  <a:lnTo>
                    <a:pt x="29564" y="16712"/>
                  </a:lnTo>
                  <a:cubicBezTo>
                    <a:pt x="26861" y="11414"/>
                    <a:pt x="24313" y="8794"/>
                    <a:pt x="22777" y="7568"/>
                  </a:cubicBezTo>
                  <a:cubicBezTo>
                    <a:pt x="21849" y="6830"/>
                    <a:pt x="21087" y="5889"/>
                    <a:pt x="20575" y="4818"/>
                  </a:cubicBezTo>
                  <a:cubicBezTo>
                    <a:pt x="18665" y="831"/>
                    <a:pt x="15843" y="1"/>
                    <a:pt x="1382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51"/>
            <p:cNvSpPr/>
            <p:nvPr/>
          </p:nvSpPr>
          <p:spPr>
            <a:xfrm>
              <a:off x="7601825" y="2417975"/>
              <a:ext cx="623600" cy="164200"/>
            </a:xfrm>
            <a:custGeom>
              <a:rect b="b" l="l" r="r" t="t"/>
              <a:pathLst>
                <a:path extrusionOk="0" h="6568" w="24944">
                  <a:moveTo>
                    <a:pt x="1191" y="0"/>
                  </a:moveTo>
                  <a:cubicBezTo>
                    <a:pt x="1143" y="0"/>
                    <a:pt x="1104" y="5"/>
                    <a:pt x="1072" y="13"/>
                  </a:cubicBezTo>
                  <a:cubicBezTo>
                    <a:pt x="1" y="299"/>
                    <a:pt x="715" y="2751"/>
                    <a:pt x="715" y="2751"/>
                  </a:cubicBezTo>
                  <a:cubicBezTo>
                    <a:pt x="824" y="2745"/>
                    <a:pt x="931" y="2742"/>
                    <a:pt x="1036" y="2742"/>
                  </a:cubicBezTo>
                  <a:cubicBezTo>
                    <a:pt x="4749" y="2742"/>
                    <a:pt x="6156" y="6514"/>
                    <a:pt x="6156" y="6537"/>
                  </a:cubicBezTo>
                  <a:cubicBezTo>
                    <a:pt x="7342" y="6251"/>
                    <a:pt x="8217" y="6154"/>
                    <a:pt x="9003" y="6154"/>
                  </a:cubicBezTo>
                  <a:cubicBezTo>
                    <a:pt x="10629" y="6154"/>
                    <a:pt x="11877" y="6567"/>
                    <a:pt x="14720" y="6567"/>
                  </a:cubicBezTo>
                  <a:cubicBezTo>
                    <a:pt x="15582" y="6567"/>
                    <a:pt x="16591" y="6529"/>
                    <a:pt x="17801" y="6430"/>
                  </a:cubicBezTo>
                  <a:cubicBezTo>
                    <a:pt x="24944" y="5847"/>
                    <a:pt x="24873" y="3537"/>
                    <a:pt x="24873" y="3537"/>
                  </a:cubicBezTo>
                  <a:lnTo>
                    <a:pt x="24873" y="3537"/>
                  </a:lnTo>
                  <a:cubicBezTo>
                    <a:pt x="24873" y="3537"/>
                    <a:pt x="23366" y="5163"/>
                    <a:pt x="19530" y="5163"/>
                  </a:cubicBezTo>
                  <a:cubicBezTo>
                    <a:pt x="18999" y="5163"/>
                    <a:pt x="18423" y="5132"/>
                    <a:pt x="17801" y="5061"/>
                  </a:cubicBezTo>
                  <a:cubicBezTo>
                    <a:pt x="12830" y="4495"/>
                    <a:pt x="2765" y="0"/>
                    <a:pt x="11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51"/>
            <p:cNvSpPr/>
            <p:nvPr/>
          </p:nvSpPr>
          <p:spPr>
            <a:xfrm>
              <a:off x="7050275" y="2078350"/>
              <a:ext cx="187250" cy="203650"/>
            </a:xfrm>
            <a:custGeom>
              <a:rect b="b" l="l" r="r" t="t"/>
              <a:pathLst>
                <a:path extrusionOk="0" h="8146" w="7490">
                  <a:moveTo>
                    <a:pt x="7016" y="0"/>
                  </a:moveTo>
                  <a:cubicBezTo>
                    <a:pt x="6479" y="0"/>
                    <a:pt x="4812" y="1493"/>
                    <a:pt x="3096" y="3537"/>
                  </a:cubicBezTo>
                  <a:cubicBezTo>
                    <a:pt x="1227" y="5775"/>
                    <a:pt x="0" y="7811"/>
                    <a:pt x="358" y="8109"/>
                  </a:cubicBezTo>
                  <a:cubicBezTo>
                    <a:pt x="387" y="8134"/>
                    <a:pt x="426" y="8146"/>
                    <a:pt x="475" y="8146"/>
                  </a:cubicBezTo>
                  <a:cubicBezTo>
                    <a:pt x="1013" y="8146"/>
                    <a:pt x="2678" y="6663"/>
                    <a:pt x="4394" y="4609"/>
                  </a:cubicBezTo>
                  <a:cubicBezTo>
                    <a:pt x="6263" y="2382"/>
                    <a:pt x="7489" y="334"/>
                    <a:pt x="7132" y="37"/>
                  </a:cubicBezTo>
                  <a:cubicBezTo>
                    <a:pt x="7103" y="12"/>
                    <a:pt x="7064" y="0"/>
                    <a:pt x="701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51"/>
            <p:cNvSpPr/>
            <p:nvPr/>
          </p:nvSpPr>
          <p:spPr>
            <a:xfrm>
              <a:off x="6169200" y="1714550"/>
              <a:ext cx="676025" cy="708825"/>
            </a:xfrm>
            <a:custGeom>
              <a:rect b="b" l="l" r="r" t="t"/>
              <a:pathLst>
                <a:path extrusionOk="0" h="28353" w="27041">
                  <a:moveTo>
                    <a:pt x="7029" y="0"/>
                  </a:moveTo>
                  <a:cubicBezTo>
                    <a:pt x="6835" y="0"/>
                    <a:pt x="6643" y="9"/>
                    <a:pt x="6454" y="27"/>
                  </a:cubicBezTo>
                  <a:cubicBezTo>
                    <a:pt x="334" y="599"/>
                    <a:pt x="1" y="7028"/>
                    <a:pt x="1" y="7028"/>
                  </a:cubicBezTo>
                  <a:cubicBezTo>
                    <a:pt x="84" y="16994"/>
                    <a:pt x="16765" y="28352"/>
                    <a:pt x="16765" y="28352"/>
                  </a:cubicBezTo>
                  <a:cubicBezTo>
                    <a:pt x="16765" y="28352"/>
                    <a:pt x="20146" y="25078"/>
                    <a:pt x="23432" y="20661"/>
                  </a:cubicBezTo>
                  <a:cubicBezTo>
                    <a:pt x="25957" y="17256"/>
                    <a:pt x="27040" y="15172"/>
                    <a:pt x="26504" y="14386"/>
                  </a:cubicBezTo>
                  <a:cubicBezTo>
                    <a:pt x="26504" y="14386"/>
                    <a:pt x="14850" y="0"/>
                    <a:pt x="702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51"/>
            <p:cNvSpPr/>
            <p:nvPr/>
          </p:nvSpPr>
          <p:spPr>
            <a:xfrm>
              <a:off x="6035275" y="1487000"/>
              <a:ext cx="361375" cy="481850"/>
            </a:xfrm>
            <a:custGeom>
              <a:rect b="b" l="l" r="r" t="t"/>
              <a:pathLst>
                <a:path extrusionOk="0" h="19274" w="14455">
                  <a:moveTo>
                    <a:pt x="7303" y="0"/>
                  </a:moveTo>
                  <a:cubicBezTo>
                    <a:pt x="4874" y="0"/>
                    <a:pt x="2631" y="1894"/>
                    <a:pt x="1786" y="4545"/>
                  </a:cubicBezTo>
                  <a:cubicBezTo>
                    <a:pt x="1786" y="4545"/>
                    <a:pt x="0" y="7105"/>
                    <a:pt x="24" y="7355"/>
                  </a:cubicBezTo>
                  <a:cubicBezTo>
                    <a:pt x="36" y="7605"/>
                    <a:pt x="1000" y="8451"/>
                    <a:pt x="1119" y="8558"/>
                  </a:cubicBezTo>
                  <a:cubicBezTo>
                    <a:pt x="1238" y="8665"/>
                    <a:pt x="595" y="8975"/>
                    <a:pt x="679" y="9367"/>
                  </a:cubicBezTo>
                  <a:cubicBezTo>
                    <a:pt x="679" y="9367"/>
                    <a:pt x="1298" y="9915"/>
                    <a:pt x="857" y="11630"/>
                  </a:cubicBezTo>
                  <a:cubicBezTo>
                    <a:pt x="857" y="11630"/>
                    <a:pt x="125" y="12521"/>
                    <a:pt x="2211" y="12521"/>
                  </a:cubicBezTo>
                  <a:cubicBezTo>
                    <a:pt x="2474" y="12521"/>
                    <a:pt x="2783" y="12507"/>
                    <a:pt x="3143" y="12475"/>
                  </a:cubicBezTo>
                  <a:cubicBezTo>
                    <a:pt x="3143" y="12475"/>
                    <a:pt x="4644" y="12689"/>
                    <a:pt x="5001" y="13666"/>
                  </a:cubicBezTo>
                  <a:cubicBezTo>
                    <a:pt x="5239" y="14332"/>
                    <a:pt x="7061" y="15999"/>
                    <a:pt x="6513" y="19273"/>
                  </a:cubicBezTo>
                  <a:cubicBezTo>
                    <a:pt x="6513" y="19273"/>
                    <a:pt x="6513" y="19273"/>
                    <a:pt x="6513" y="19273"/>
                  </a:cubicBezTo>
                  <a:cubicBezTo>
                    <a:pt x="6520" y="19273"/>
                    <a:pt x="9756" y="13558"/>
                    <a:pt x="14109" y="12856"/>
                  </a:cubicBezTo>
                  <a:cubicBezTo>
                    <a:pt x="14109" y="12856"/>
                    <a:pt x="11704" y="12535"/>
                    <a:pt x="10751" y="9606"/>
                  </a:cubicBezTo>
                  <a:cubicBezTo>
                    <a:pt x="10751" y="9606"/>
                    <a:pt x="14454" y="5176"/>
                    <a:pt x="11180" y="1807"/>
                  </a:cubicBezTo>
                  <a:cubicBezTo>
                    <a:pt x="9959" y="544"/>
                    <a:pt x="8604" y="0"/>
                    <a:pt x="730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51"/>
            <p:cNvSpPr/>
            <p:nvPr/>
          </p:nvSpPr>
          <p:spPr>
            <a:xfrm>
              <a:off x="6068900" y="1561550"/>
              <a:ext cx="132475" cy="124600"/>
            </a:xfrm>
            <a:custGeom>
              <a:rect b="b" l="l" r="r" t="t"/>
              <a:pathLst>
                <a:path extrusionOk="0" h="4984" w="5299">
                  <a:moveTo>
                    <a:pt x="1727" y="0"/>
                  </a:moveTo>
                  <a:cubicBezTo>
                    <a:pt x="1462" y="0"/>
                    <a:pt x="1139" y="212"/>
                    <a:pt x="1072" y="444"/>
                  </a:cubicBezTo>
                  <a:cubicBezTo>
                    <a:pt x="786" y="1349"/>
                    <a:pt x="1" y="3004"/>
                    <a:pt x="1" y="3004"/>
                  </a:cubicBezTo>
                  <a:cubicBezTo>
                    <a:pt x="1" y="3004"/>
                    <a:pt x="179" y="3016"/>
                    <a:pt x="1120" y="4076"/>
                  </a:cubicBezTo>
                  <a:cubicBezTo>
                    <a:pt x="1611" y="4629"/>
                    <a:pt x="2298" y="4984"/>
                    <a:pt x="2956" y="4984"/>
                  </a:cubicBezTo>
                  <a:cubicBezTo>
                    <a:pt x="3543" y="4984"/>
                    <a:pt x="4107" y="4702"/>
                    <a:pt x="4489" y="4028"/>
                  </a:cubicBezTo>
                  <a:cubicBezTo>
                    <a:pt x="5299" y="2599"/>
                    <a:pt x="5227" y="1254"/>
                    <a:pt x="4049" y="706"/>
                  </a:cubicBezTo>
                  <a:cubicBezTo>
                    <a:pt x="3275" y="349"/>
                    <a:pt x="2382" y="99"/>
                    <a:pt x="1786" y="4"/>
                  </a:cubicBezTo>
                  <a:cubicBezTo>
                    <a:pt x="1767" y="1"/>
                    <a:pt x="1747" y="0"/>
                    <a:pt x="1727" y="0"/>
                  </a:cubicBezTo>
                  <a:close/>
                </a:path>
              </a:pathLst>
            </a:custGeom>
            <a:solidFill>
              <a:srgbClr val="143A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51"/>
            <p:cNvSpPr/>
            <p:nvPr/>
          </p:nvSpPr>
          <p:spPr>
            <a:xfrm>
              <a:off x="6051050" y="1556500"/>
              <a:ext cx="132175" cy="122075"/>
            </a:xfrm>
            <a:custGeom>
              <a:rect b="b" l="l" r="r" t="t"/>
              <a:pathLst>
                <a:path extrusionOk="0" h="4883" w="5287">
                  <a:moveTo>
                    <a:pt x="1594" y="1"/>
                  </a:moveTo>
                  <a:cubicBezTo>
                    <a:pt x="1359" y="1"/>
                    <a:pt x="1160" y="127"/>
                    <a:pt x="1084" y="325"/>
                  </a:cubicBezTo>
                  <a:cubicBezTo>
                    <a:pt x="1084" y="349"/>
                    <a:pt x="1072" y="349"/>
                    <a:pt x="1072" y="361"/>
                  </a:cubicBezTo>
                  <a:cubicBezTo>
                    <a:pt x="881" y="1003"/>
                    <a:pt x="429" y="2206"/>
                    <a:pt x="179" y="2861"/>
                  </a:cubicBezTo>
                  <a:cubicBezTo>
                    <a:pt x="60" y="3147"/>
                    <a:pt x="0" y="3337"/>
                    <a:pt x="0" y="3337"/>
                  </a:cubicBezTo>
                  <a:cubicBezTo>
                    <a:pt x="0" y="3337"/>
                    <a:pt x="95" y="3237"/>
                    <a:pt x="291" y="3237"/>
                  </a:cubicBezTo>
                  <a:cubicBezTo>
                    <a:pt x="517" y="3237"/>
                    <a:pt x="877" y="3370"/>
                    <a:pt x="1381" y="3944"/>
                  </a:cubicBezTo>
                  <a:cubicBezTo>
                    <a:pt x="1886" y="4513"/>
                    <a:pt x="2510" y="4883"/>
                    <a:pt x="3104" y="4883"/>
                  </a:cubicBezTo>
                  <a:cubicBezTo>
                    <a:pt x="3617" y="4883"/>
                    <a:pt x="4107" y="4607"/>
                    <a:pt x="4477" y="3944"/>
                  </a:cubicBezTo>
                  <a:cubicBezTo>
                    <a:pt x="5287" y="2516"/>
                    <a:pt x="5203" y="1182"/>
                    <a:pt x="4036" y="622"/>
                  </a:cubicBezTo>
                  <a:cubicBezTo>
                    <a:pt x="3251" y="265"/>
                    <a:pt x="2250" y="75"/>
                    <a:pt x="1655" y="3"/>
                  </a:cubicBezTo>
                  <a:cubicBezTo>
                    <a:pt x="1635" y="1"/>
                    <a:pt x="1614" y="1"/>
                    <a:pt x="159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51"/>
            <p:cNvSpPr/>
            <p:nvPr/>
          </p:nvSpPr>
          <p:spPr>
            <a:xfrm>
              <a:off x="6055200" y="1562450"/>
              <a:ext cx="107200" cy="99050"/>
            </a:xfrm>
            <a:custGeom>
              <a:rect b="b" l="l" r="r" t="t"/>
              <a:pathLst>
                <a:path extrusionOk="0" h="3962" w="4288">
                  <a:moveTo>
                    <a:pt x="1143" y="0"/>
                  </a:moveTo>
                  <a:cubicBezTo>
                    <a:pt x="1048" y="0"/>
                    <a:pt x="963" y="24"/>
                    <a:pt x="894" y="63"/>
                  </a:cubicBezTo>
                  <a:cubicBezTo>
                    <a:pt x="894" y="75"/>
                    <a:pt x="870" y="75"/>
                    <a:pt x="870" y="99"/>
                  </a:cubicBezTo>
                  <a:cubicBezTo>
                    <a:pt x="691" y="765"/>
                    <a:pt x="251" y="1968"/>
                    <a:pt x="1" y="2623"/>
                  </a:cubicBezTo>
                  <a:cubicBezTo>
                    <a:pt x="33" y="2614"/>
                    <a:pt x="69" y="2609"/>
                    <a:pt x="110" y="2609"/>
                  </a:cubicBezTo>
                  <a:cubicBezTo>
                    <a:pt x="301" y="2609"/>
                    <a:pt x="594" y="2725"/>
                    <a:pt x="1025" y="3194"/>
                  </a:cubicBezTo>
                  <a:cubicBezTo>
                    <a:pt x="1450" y="3658"/>
                    <a:pt x="1979" y="3961"/>
                    <a:pt x="2480" y="3961"/>
                  </a:cubicBezTo>
                  <a:cubicBezTo>
                    <a:pt x="2904" y="3961"/>
                    <a:pt x="3308" y="3743"/>
                    <a:pt x="3608" y="3218"/>
                  </a:cubicBezTo>
                  <a:cubicBezTo>
                    <a:pt x="4287" y="2087"/>
                    <a:pt x="4192" y="1004"/>
                    <a:pt x="3192" y="539"/>
                  </a:cubicBezTo>
                  <a:cubicBezTo>
                    <a:pt x="2537" y="242"/>
                    <a:pt x="1692" y="75"/>
                    <a:pt x="1203" y="3"/>
                  </a:cubicBezTo>
                  <a:cubicBezTo>
                    <a:pt x="1183" y="1"/>
                    <a:pt x="1163" y="0"/>
                    <a:pt x="1143" y="0"/>
                  </a:cubicBezTo>
                  <a:close/>
                </a:path>
              </a:pathLst>
            </a:custGeom>
            <a:solidFill>
              <a:srgbClr val="A3C6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51"/>
            <p:cNvSpPr/>
            <p:nvPr/>
          </p:nvSpPr>
          <p:spPr>
            <a:xfrm>
              <a:off x="5769875" y="1240575"/>
              <a:ext cx="59425" cy="102600"/>
            </a:xfrm>
            <a:custGeom>
              <a:rect b="b" l="l" r="r" t="t"/>
              <a:pathLst>
                <a:path extrusionOk="0" h="4104" w="2377">
                  <a:moveTo>
                    <a:pt x="526" y="1"/>
                  </a:moveTo>
                  <a:cubicBezTo>
                    <a:pt x="1" y="1"/>
                    <a:pt x="957" y="1150"/>
                    <a:pt x="1055" y="1401"/>
                  </a:cubicBezTo>
                  <a:cubicBezTo>
                    <a:pt x="1151" y="1687"/>
                    <a:pt x="20" y="1972"/>
                    <a:pt x="496" y="3294"/>
                  </a:cubicBezTo>
                  <a:lnTo>
                    <a:pt x="2329" y="4104"/>
                  </a:lnTo>
                  <a:cubicBezTo>
                    <a:pt x="2329" y="4104"/>
                    <a:pt x="1889" y="3246"/>
                    <a:pt x="2139" y="2389"/>
                  </a:cubicBezTo>
                  <a:cubicBezTo>
                    <a:pt x="2377" y="1520"/>
                    <a:pt x="1603" y="294"/>
                    <a:pt x="710" y="32"/>
                  </a:cubicBezTo>
                  <a:cubicBezTo>
                    <a:pt x="635" y="11"/>
                    <a:pt x="574" y="1"/>
                    <a:pt x="526" y="1"/>
                  </a:cubicBezTo>
                  <a:close/>
                </a:path>
              </a:pathLst>
            </a:custGeom>
            <a:solidFill>
              <a:srgbClr val="9B7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51"/>
            <p:cNvSpPr/>
            <p:nvPr/>
          </p:nvSpPr>
          <p:spPr>
            <a:xfrm>
              <a:off x="5772725" y="1241625"/>
              <a:ext cx="53025" cy="86275"/>
            </a:xfrm>
            <a:custGeom>
              <a:rect b="b" l="l" r="r" t="t"/>
              <a:pathLst>
                <a:path extrusionOk="0" h="3451" w="2121">
                  <a:moveTo>
                    <a:pt x="419" y="1"/>
                  </a:moveTo>
                  <a:cubicBezTo>
                    <a:pt x="335" y="1"/>
                    <a:pt x="274" y="28"/>
                    <a:pt x="239" y="85"/>
                  </a:cubicBezTo>
                  <a:cubicBezTo>
                    <a:pt x="120" y="263"/>
                    <a:pt x="334" y="633"/>
                    <a:pt x="668" y="1145"/>
                  </a:cubicBezTo>
                  <a:cubicBezTo>
                    <a:pt x="775" y="1299"/>
                    <a:pt x="858" y="1454"/>
                    <a:pt x="894" y="1514"/>
                  </a:cubicBezTo>
                  <a:cubicBezTo>
                    <a:pt x="906" y="1561"/>
                    <a:pt x="834" y="1645"/>
                    <a:pt x="727" y="1740"/>
                  </a:cubicBezTo>
                  <a:cubicBezTo>
                    <a:pt x="465" y="2002"/>
                    <a:pt x="1" y="2454"/>
                    <a:pt x="346" y="3407"/>
                  </a:cubicBezTo>
                  <a:cubicBezTo>
                    <a:pt x="346" y="3425"/>
                    <a:pt x="367" y="3450"/>
                    <a:pt x="393" y="3450"/>
                  </a:cubicBezTo>
                  <a:cubicBezTo>
                    <a:pt x="401" y="3450"/>
                    <a:pt x="409" y="3448"/>
                    <a:pt x="418" y="3442"/>
                  </a:cubicBezTo>
                  <a:cubicBezTo>
                    <a:pt x="465" y="3431"/>
                    <a:pt x="477" y="3407"/>
                    <a:pt x="453" y="3347"/>
                  </a:cubicBezTo>
                  <a:cubicBezTo>
                    <a:pt x="144" y="2466"/>
                    <a:pt x="549" y="2061"/>
                    <a:pt x="810" y="1811"/>
                  </a:cubicBezTo>
                  <a:cubicBezTo>
                    <a:pt x="953" y="1680"/>
                    <a:pt x="1049" y="1573"/>
                    <a:pt x="1013" y="1442"/>
                  </a:cubicBezTo>
                  <a:cubicBezTo>
                    <a:pt x="977" y="1347"/>
                    <a:pt x="894" y="1216"/>
                    <a:pt x="775" y="1037"/>
                  </a:cubicBezTo>
                  <a:cubicBezTo>
                    <a:pt x="608" y="787"/>
                    <a:pt x="251" y="263"/>
                    <a:pt x="334" y="144"/>
                  </a:cubicBezTo>
                  <a:cubicBezTo>
                    <a:pt x="352" y="133"/>
                    <a:pt x="379" y="124"/>
                    <a:pt x="421" y="124"/>
                  </a:cubicBezTo>
                  <a:cubicBezTo>
                    <a:pt x="462" y="124"/>
                    <a:pt x="519" y="133"/>
                    <a:pt x="596" y="156"/>
                  </a:cubicBezTo>
                  <a:cubicBezTo>
                    <a:pt x="1227" y="335"/>
                    <a:pt x="1870" y="1109"/>
                    <a:pt x="1989" y="1859"/>
                  </a:cubicBezTo>
                  <a:cubicBezTo>
                    <a:pt x="1989" y="1895"/>
                    <a:pt x="2037" y="1918"/>
                    <a:pt x="2061" y="1918"/>
                  </a:cubicBezTo>
                  <a:cubicBezTo>
                    <a:pt x="2108" y="1918"/>
                    <a:pt x="2120" y="1871"/>
                    <a:pt x="2120" y="1835"/>
                  </a:cubicBezTo>
                  <a:cubicBezTo>
                    <a:pt x="1989" y="1037"/>
                    <a:pt x="1322" y="252"/>
                    <a:pt x="620" y="37"/>
                  </a:cubicBezTo>
                  <a:cubicBezTo>
                    <a:pt x="543" y="13"/>
                    <a:pt x="476" y="1"/>
                    <a:pt x="419" y="1"/>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51"/>
            <p:cNvSpPr/>
            <p:nvPr/>
          </p:nvSpPr>
          <p:spPr>
            <a:xfrm>
              <a:off x="5709175" y="1214900"/>
              <a:ext cx="51675" cy="101875"/>
            </a:xfrm>
            <a:custGeom>
              <a:rect b="b" l="l" r="r" t="t"/>
              <a:pathLst>
                <a:path extrusionOk="0" h="4075" w="2067">
                  <a:moveTo>
                    <a:pt x="294" y="0"/>
                  </a:moveTo>
                  <a:cubicBezTo>
                    <a:pt x="0" y="0"/>
                    <a:pt x="240" y="478"/>
                    <a:pt x="638" y="749"/>
                  </a:cubicBezTo>
                  <a:cubicBezTo>
                    <a:pt x="971" y="987"/>
                    <a:pt x="1257" y="1499"/>
                    <a:pt x="1269" y="1773"/>
                  </a:cubicBezTo>
                  <a:cubicBezTo>
                    <a:pt x="1293" y="2059"/>
                    <a:pt x="1043" y="2880"/>
                    <a:pt x="1055" y="3404"/>
                  </a:cubicBezTo>
                  <a:cubicBezTo>
                    <a:pt x="1066" y="3891"/>
                    <a:pt x="1129" y="4075"/>
                    <a:pt x="1217" y="4075"/>
                  </a:cubicBezTo>
                  <a:cubicBezTo>
                    <a:pt x="1488" y="4075"/>
                    <a:pt x="1995" y="2348"/>
                    <a:pt x="1995" y="2285"/>
                  </a:cubicBezTo>
                  <a:cubicBezTo>
                    <a:pt x="1995" y="2285"/>
                    <a:pt x="2067" y="916"/>
                    <a:pt x="745" y="166"/>
                  </a:cubicBezTo>
                  <a:cubicBezTo>
                    <a:pt x="533" y="48"/>
                    <a:pt x="387" y="0"/>
                    <a:pt x="294" y="0"/>
                  </a:cubicBezTo>
                  <a:close/>
                </a:path>
              </a:pathLst>
            </a:custGeom>
            <a:solidFill>
              <a:srgbClr val="9B7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51"/>
            <p:cNvSpPr/>
            <p:nvPr/>
          </p:nvSpPr>
          <p:spPr>
            <a:xfrm>
              <a:off x="6172200" y="1654775"/>
              <a:ext cx="214925" cy="222100"/>
            </a:xfrm>
            <a:custGeom>
              <a:rect b="b" l="l" r="r" t="t"/>
              <a:pathLst>
                <a:path extrusionOk="0" h="8884" w="8597">
                  <a:moveTo>
                    <a:pt x="6530" y="1"/>
                  </a:moveTo>
                  <a:cubicBezTo>
                    <a:pt x="6428" y="1"/>
                    <a:pt x="6325" y="24"/>
                    <a:pt x="6227" y="73"/>
                  </a:cubicBezTo>
                  <a:cubicBezTo>
                    <a:pt x="4512" y="847"/>
                    <a:pt x="226" y="3335"/>
                    <a:pt x="0" y="8883"/>
                  </a:cubicBezTo>
                  <a:cubicBezTo>
                    <a:pt x="0" y="8872"/>
                    <a:pt x="1691" y="3145"/>
                    <a:pt x="8596" y="2573"/>
                  </a:cubicBezTo>
                  <a:cubicBezTo>
                    <a:pt x="8596" y="2573"/>
                    <a:pt x="7918" y="2073"/>
                    <a:pt x="7179" y="430"/>
                  </a:cubicBezTo>
                  <a:cubicBezTo>
                    <a:pt x="7058" y="162"/>
                    <a:pt x="6800" y="1"/>
                    <a:pt x="65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51"/>
            <p:cNvSpPr/>
            <p:nvPr/>
          </p:nvSpPr>
          <p:spPr>
            <a:xfrm>
              <a:off x="6481750" y="1594075"/>
              <a:ext cx="679875" cy="601875"/>
            </a:xfrm>
            <a:custGeom>
              <a:rect b="b" l="l" r="r" t="t"/>
              <a:pathLst>
                <a:path extrusionOk="0" h="24075" w="27195">
                  <a:moveTo>
                    <a:pt x="143" y="1"/>
                  </a:moveTo>
                  <a:lnTo>
                    <a:pt x="1" y="167"/>
                  </a:lnTo>
                  <a:lnTo>
                    <a:pt x="27052" y="24075"/>
                  </a:lnTo>
                  <a:lnTo>
                    <a:pt x="27194" y="23908"/>
                  </a:lnTo>
                  <a:lnTo>
                    <a:pt x="143"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51"/>
            <p:cNvSpPr/>
            <p:nvPr/>
          </p:nvSpPr>
          <p:spPr>
            <a:xfrm>
              <a:off x="6530875" y="1621450"/>
              <a:ext cx="213425" cy="234000"/>
            </a:xfrm>
            <a:custGeom>
              <a:rect b="b" l="l" r="r" t="t"/>
              <a:pathLst>
                <a:path extrusionOk="0" h="9360" w="8537">
                  <a:moveTo>
                    <a:pt x="7185" y="1"/>
                  </a:moveTo>
                  <a:cubicBezTo>
                    <a:pt x="6534" y="1"/>
                    <a:pt x="4852" y="1403"/>
                    <a:pt x="3179" y="3406"/>
                  </a:cubicBezTo>
                  <a:cubicBezTo>
                    <a:pt x="1465" y="5430"/>
                    <a:pt x="357" y="7359"/>
                    <a:pt x="512" y="7978"/>
                  </a:cubicBezTo>
                  <a:lnTo>
                    <a:pt x="0" y="8573"/>
                  </a:lnTo>
                  <a:lnTo>
                    <a:pt x="1881" y="9359"/>
                  </a:lnTo>
                  <a:cubicBezTo>
                    <a:pt x="1762" y="8931"/>
                    <a:pt x="2310" y="7776"/>
                    <a:pt x="3274" y="6406"/>
                  </a:cubicBezTo>
                  <a:cubicBezTo>
                    <a:pt x="3846" y="5716"/>
                    <a:pt x="5334" y="3835"/>
                    <a:pt x="6048" y="3132"/>
                  </a:cubicBezTo>
                  <a:cubicBezTo>
                    <a:pt x="7168" y="2096"/>
                    <a:pt x="7727" y="1870"/>
                    <a:pt x="8251" y="1620"/>
                  </a:cubicBezTo>
                  <a:cubicBezTo>
                    <a:pt x="8489" y="1501"/>
                    <a:pt x="8537" y="1203"/>
                    <a:pt x="8358" y="1025"/>
                  </a:cubicBezTo>
                  <a:lnTo>
                    <a:pt x="7370" y="60"/>
                  </a:lnTo>
                  <a:cubicBezTo>
                    <a:pt x="7324" y="20"/>
                    <a:pt x="7261" y="1"/>
                    <a:pt x="71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51"/>
            <p:cNvSpPr/>
            <p:nvPr/>
          </p:nvSpPr>
          <p:spPr>
            <a:xfrm>
              <a:off x="6749350" y="1814925"/>
              <a:ext cx="213150" cy="234000"/>
            </a:xfrm>
            <a:custGeom>
              <a:rect b="b" l="l" r="r" t="t"/>
              <a:pathLst>
                <a:path extrusionOk="0" h="9360" w="8526">
                  <a:moveTo>
                    <a:pt x="7182" y="1"/>
                  </a:moveTo>
                  <a:cubicBezTo>
                    <a:pt x="6524" y="1"/>
                    <a:pt x="4851" y="1403"/>
                    <a:pt x="3167" y="3406"/>
                  </a:cubicBezTo>
                  <a:cubicBezTo>
                    <a:pt x="1465" y="5430"/>
                    <a:pt x="357" y="7359"/>
                    <a:pt x="512" y="7978"/>
                  </a:cubicBezTo>
                  <a:lnTo>
                    <a:pt x="0" y="8573"/>
                  </a:lnTo>
                  <a:lnTo>
                    <a:pt x="1881" y="9359"/>
                  </a:lnTo>
                  <a:cubicBezTo>
                    <a:pt x="1762" y="8931"/>
                    <a:pt x="2310" y="7776"/>
                    <a:pt x="3274" y="6407"/>
                  </a:cubicBezTo>
                  <a:cubicBezTo>
                    <a:pt x="3846" y="5716"/>
                    <a:pt x="5334" y="3835"/>
                    <a:pt x="6049" y="3132"/>
                  </a:cubicBezTo>
                  <a:cubicBezTo>
                    <a:pt x="7156" y="2096"/>
                    <a:pt x="7727" y="1870"/>
                    <a:pt x="8251" y="1620"/>
                  </a:cubicBezTo>
                  <a:cubicBezTo>
                    <a:pt x="8489" y="1501"/>
                    <a:pt x="8525" y="1203"/>
                    <a:pt x="8347" y="1025"/>
                  </a:cubicBezTo>
                  <a:lnTo>
                    <a:pt x="7370" y="60"/>
                  </a:lnTo>
                  <a:cubicBezTo>
                    <a:pt x="7323" y="20"/>
                    <a:pt x="7259" y="1"/>
                    <a:pt x="718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51"/>
            <p:cNvSpPr/>
            <p:nvPr/>
          </p:nvSpPr>
          <p:spPr>
            <a:xfrm>
              <a:off x="6183500" y="1809600"/>
              <a:ext cx="356325" cy="311325"/>
            </a:xfrm>
            <a:custGeom>
              <a:rect b="b" l="l" r="r" t="t"/>
              <a:pathLst>
                <a:path extrusionOk="0" h="12453" w="14253">
                  <a:moveTo>
                    <a:pt x="4615" y="0"/>
                  </a:moveTo>
                  <a:cubicBezTo>
                    <a:pt x="4134" y="0"/>
                    <a:pt x="3671" y="78"/>
                    <a:pt x="3239" y="250"/>
                  </a:cubicBezTo>
                  <a:cubicBezTo>
                    <a:pt x="72" y="1500"/>
                    <a:pt x="0" y="5536"/>
                    <a:pt x="1322" y="7703"/>
                  </a:cubicBezTo>
                  <a:cubicBezTo>
                    <a:pt x="3441" y="11203"/>
                    <a:pt x="7263" y="12073"/>
                    <a:pt x="7263" y="12073"/>
                  </a:cubicBezTo>
                  <a:cubicBezTo>
                    <a:pt x="7263" y="12073"/>
                    <a:pt x="8280" y="12453"/>
                    <a:pt x="9482" y="12453"/>
                  </a:cubicBezTo>
                  <a:cubicBezTo>
                    <a:pt x="10364" y="12453"/>
                    <a:pt x="11346" y="12248"/>
                    <a:pt x="12097" y="11537"/>
                  </a:cubicBezTo>
                  <a:cubicBezTo>
                    <a:pt x="13836" y="9870"/>
                    <a:pt x="14252" y="8751"/>
                    <a:pt x="12621" y="5262"/>
                  </a:cubicBezTo>
                  <a:cubicBezTo>
                    <a:pt x="11702" y="3330"/>
                    <a:pt x="7771" y="0"/>
                    <a:pt x="46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51"/>
            <p:cNvSpPr/>
            <p:nvPr/>
          </p:nvSpPr>
          <p:spPr>
            <a:xfrm>
              <a:off x="7588725" y="2452225"/>
              <a:ext cx="249775" cy="133150"/>
            </a:xfrm>
            <a:custGeom>
              <a:rect b="b" l="l" r="r" t="t"/>
              <a:pathLst>
                <a:path extrusionOk="0" h="5326" w="9991">
                  <a:moveTo>
                    <a:pt x="977" y="0"/>
                  </a:moveTo>
                  <a:cubicBezTo>
                    <a:pt x="977" y="822"/>
                    <a:pt x="1" y="1536"/>
                    <a:pt x="1" y="1536"/>
                  </a:cubicBezTo>
                  <a:cubicBezTo>
                    <a:pt x="5216" y="1953"/>
                    <a:pt x="4835" y="5287"/>
                    <a:pt x="4847" y="5287"/>
                  </a:cubicBezTo>
                  <a:cubicBezTo>
                    <a:pt x="5189" y="5314"/>
                    <a:pt x="5528" y="5326"/>
                    <a:pt x="5857" y="5326"/>
                  </a:cubicBezTo>
                  <a:cubicBezTo>
                    <a:pt x="8129" y="5326"/>
                    <a:pt x="9990" y="4763"/>
                    <a:pt x="9990" y="4763"/>
                  </a:cubicBezTo>
                  <a:cubicBezTo>
                    <a:pt x="8335" y="2215"/>
                    <a:pt x="977" y="0"/>
                    <a:pt x="97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51"/>
            <p:cNvSpPr/>
            <p:nvPr/>
          </p:nvSpPr>
          <p:spPr>
            <a:xfrm>
              <a:off x="7543500" y="2656700"/>
              <a:ext cx="260750" cy="236375"/>
            </a:xfrm>
            <a:custGeom>
              <a:rect b="b" l="l" r="r" t="t"/>
              <a:pathLst>
                <a:path extrusionOk="0" h="9455" w="10430">
                  <a:moveTo>
                    <a:pt x="1619" y="1"/>
                  </a:moveTo>
                  <a:cubicBezTo>
                    <a:pt x="1238" y="306"/>
                    <a:pt x="803" y="377"/>
                    <a:pt x="480" y="377"/>
                  </a:cubicBezTo>
                  <a:cubicBezTo>
                    <a:pt x="197" y="377"/>
                    <a:pt x="0" y="322"/>
                    <a:pt x="0" y="322"/>
                  </a:cubicBezTo>
                  <a:lnTo>
                    <a:pt x="0" y="322"/>
                  </a:lnTo>
                  <a:cubicBezTo>
                    <a:pt x="1215" y="1132"/>
                    <a:pt x="4263" y="6573"/>
                    <a:pt x="4263" y="6585"/>
                  </a:cubicBezTo>
                  <a:cubicBezTo>
                    <a:pt x="7989" y="7740"/>
                    <a:pt x="10430" y="9454"/>
                    <a:pt x="10430" y="9454"/>
                  </a:cubicBezTo>
                  <a:cubicBezTo>
                    <a:pt x="9108" y="6668"/>
                    <a:pt x="1619" y="1"/>
                    <a:pt x="161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51"/>
            <p:cNvSpPr/>
            <p:nvPr/>
          </p:nvSpPr>
          <p:spPr>
            <a:xfrm>
              <a:off x="7863475" y="2880850"/>
              <a:ext cx="271775" cy="155975"/>
            </a:xfrm>
            <a:custGeom>
              <a:rect b="b" l="l" r="r" t="t"/>
              <a:pathLst>
                <a:path extrusionOk="0" h="6239" w="10871">
                  <a:moveTo>
                    <a:pt x="0" y="0"/>
                  </a:moveTo>
                  <a:cubicBezTo>
                    <a:pt x="1" y="1"/>
                    <a:pt x="4715" y="5167"/>
                    <a:pt x="9942" y="6239"/>
                  </a:cubicBezTo>
                  <a:lnTo>
                    <a:pt x="10871" y="4834"/>
                  </a:lnTo>
                  <a:cubicBezTo>
                    <a:pt x="10871" y="4822"/>
                    <a:pt x="5322" y="2941"/>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51"/>
            <p:cNvSpPr/>
            <p:nvPr/>
          </p:nvSpPr>
          <p:spPr>
            <a:xfrm>
              <a:off x="6563000" y="2074100"/>
              <a:ext cx="318225" cy="373975"/>
            </a:xfrm>
            <a:custGeom>
              <a:rect b="b" l="l" r="r" t="t"/>
              <a:pathLst>
                <a:path extrusionOk="0" h="14959" w="12729">
                  <a:moveTo>
                    <a:pt x="10747" y="0"/>
                  </a:moveTo>
                  <a:cubicBezTo>
                    <a:pt x="10744" y="0"/>
                    <a:pt x="10742" y="2"/>
                    <a:pt x="10740" y="4"/>
                  </a:cubicBezTo>
                  <a:cubicBezTo>
                    <a:pt x="7871" y="6457"/>
                    <a:pt x="1" y="13232"/>
                    <a:pt x="1" y="13232"/>
                  </a:cubicBezTo>
                  <a:lnTo>
                    <a:pt x="2120" y="14958"/>
                  </a:lnTo>
                  <a:cubicBezTo>
                    <a:pt x="5490" y="13327"/>
                    <a:pt x="12729" y="1981"/>
                    <a:pt x="12729" y="1981"/>
                  </a:cubicBezTo>
                  <a:cubicBezTo>
                    <a:pt x="12729" y="1981"/>
                    <a:pt x="10884" y="0"/>
                    <a:pt x="107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51"/>
            <p:cNvSpPr/>
            <p:nvPr/>
          </p:nvSpPr>
          <p:spPr>
            <a:xfrm>
              <a:off x="6632075" y="2506100"/>
              <a:ext cx="98850" cy="192675"/>
            </a:xfrm>
            <a:custGeom>
              <a:rect b="b" l="l" r="r" t="t"/>
              <a:pathLst>
                <a:path extrusionOk="0" h="7707" w="3954">
                  <a:moveTo>
                    <a:pt x="357" y="0"/>
                  </a:moveTo>
                  <a:lnTo>
                    <a:pt x="357" y="0"/>
                  </a:lnTo>
                  <a:cubicBezTo>
                    <a:pt x="1215" y="1608"/>
                    <a:pt x="0" y="3167"/>
                    <a:pt x="48" y="4298"/>
                  </a:cubicBezTo>
                  <a:cubicBezTo>
                    <a:pt x="95" y="5429"/>
                    <a:pt x="1131" y="7323"/>
                    <a:pt x="1536" y="7465"/>
                  </a:cubicBezTo>
                  <a:cubicBezTo>
                    <a:pt x="1567" y="7476"/>
                    <a:pt x="1593" y="7481"/>
                    <a:pt x="1614" y="7481"/>
                  </a:cubicBezTo>
                  <a:cubicBezTo>
                    <a:pt x="1878" y="7481"/>
                    <a:pt x="1512" y="6740"/>
                    <a:pt x="1512" y="6739"/>
                  </a:cubicBezTo>
                  <a:lnTo>
                    <a:pt x="1512" y="6739"/>
                  </a:lnTo>
                  <a:cubicBezTo>
                    <a:pt x="1513" y="6740"/>
                    <a:pt x="2108" y="7620"/>
                    <a:pt x="2370" y="7656"/>
                  </a:cubicBezTo>
                  <a:cubicBezTo>
                    <a:pt x="2374" y="7656"/>
                    <a:pt x="2379" y="7657"/>
                    <a:pt x="2383" y="7657"/>
                  </a:cubicBezTo>
                  <a:cubicBezTo>
                    <a:pt x="2632" y="7657"/>
                    <a:pt x="2298" y="7001"/>
                    <a:pt x="2298" y="7001"/>
                  </a:cubicBezTo>
                  <a:lnTo>
                    <a:pt x="2298" y="7001"/>
                  </a:lnTo>
                  <a:cubicBezTo>
                    <a:pt x="2670" y="7373"/>
                    <a:pt x="3193" y="7707"/>
                    <a:pt x="3420" y="7707"/>
                  </a:cubicBezTo>
                  <a:cubicBezTo>
                    <a:pt x="3448" y="7707"/>
                    <a:pt x="3471" y="7702"/>
                    <a:pt x="3489" y="7692"/>
                  </a:cubicBezTo>
                  <a:cubicBezTo>
                    <a:pt x="3655" y="7608"/>
                    <a:pt x="3120" y="6965"/>
                    <a:pt x="3120" y="6965"/>
                  </a:cubicBezTo>
                  <a:cubicBezTo>
                    <a:pt x="1810" y="5287"/>
                    <a:pt x="2429" y="4275"/>
                    <a:pt x="3191" y="3429"/>
                  </a:cubicBezTo>
                  <a:cubicBezTo>
                    <a:pt x="3953" y="2572"/>
                    <a:pt x="3417" y="703"/>
                    <a:pt x="3417" y="703"/>
                  </a:cubicBezTo>
                  <a:lnTo>
                    <a:pt x="357" y="0"/>
                  </a:lnTo>
                  <a:close/>
                </a:path>
              </a:pathLst>
            </a:custGeom>
            <a:solidFill>
              <a:srgbClr val="9B7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51"/>
            <p:cNvSpPr/>
            <p:nvPr/>
          </p:nvSpPr>
          <p:spPr>
            <a:xfrm>
              <a:off x="6174875" y="1858300"/>
              <a:ext cx="560200" cy="673475"/>
            </a:xfrm>
            <a:custGeom>
              <a:rect b="b" l="l" r="r" t="t"/>
              <a:pathLst>
                <a:path extrusionOk="0" h="26939" w="22408">
                  <a:moveTo>
                    <a:pt x="5205" y="0"/>
                  </a:moveTo>
                  <a:cubicBezTo>
                    <a:pt x="4632" y="0"/>
                    <a:pt x="4110" y="135"/>
                    <a:pt x="3655" y="421"/>
                  </a:cubicBezTo>
                  <a:cubicBezTo>
                    <a:pt x="0" y="2695"/>
                    <a:pt x="2631" y="5755"/>
                    <a:pt x="10097" y="11815"/>
                  </a:cubicBezTo>
                  <a:cubicBezTo>
                    <a:pt x="17538" y="17876"/>
                    <a:pt x="18502" y="25710"/>
                    <a:pt x="18633" y="25900"/>
                  </a:cubicBezTo>
                  <a:cubicBezTo>
                    <a:pt x="19200" y="26716"/>
                    <a:pt x="19885" y="26938"/>
                    <a:pt x="20464" y="26938"/>
                  </a:cubicBezTo>
                  <a:cubicBezTo>
                    <a:pt x="21161" y="26938"/>
                    <a:pt x="21705" y="26615"/>
                    <a:pt x="21705" y="26615"/>
                  </a:cubicBezTo>
                  <a:cubicBezTo>
                    <a:pt x="21705" y="26615"/>
                    <a:pt x="22408" y="23710"/>
                    <a:pt x="18907" y="14649"/>
                  </a:cubicBezTo>
                  <a:cubicBezTo>
                    <a:pt x="15821" y="6704"/>
                    <a:pt x="9247" y="0"/>
                    <a:pt x="52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51"/>
            <p:cNvSpPr/>
            <p:nvPr/>
          </p:nvSpPr>
          <p:spPr>
            <a:xfrm>
              <a:off x="6655275" y="2593825"/>
              <a:ext cx="42300" cy="90475"/>
            </a:xfrm>
            <a:custGeom>
              <a:rect b="b" l="l" r="r" t="t"/>
              <a:pathLst>
                <a:path extrusionOk="0" h="3619" w="1692">
                  <a:moveTo>
                    <a:pt x="780" y="0"/>
                  </a:moveTo>
                  <a:cubicBezTo>
                    <a:pt x="751" y="0"/>
                    <a:pt x="725" y="22"/>
                    <a:pt x="715" y="51"/>
                  </a:cubicBezTo>
                  <a:cubicBezTo>
                    <a:pt x="715" y="75"/>
                    <a:pt x="1" y="2218"/>
                    <a:pt x="1572" y="3587"/>
                  </a:cubicBezTo>
                  <a:cubicBezTo>
                    <a:pt x="1588" y="3610"/>
                    <a:pt x="1603" y="3618"/>
                    <a:pt x="1621" y="3618"/>
                  </a:cubicBezTo>
                  <a:cubicBezTo>
                    <a:pt x="1631" y="3618"/>
                    <a:pt x="1643" y="3615"/>
                    <a:pt x="1656" y="3611"/>
                  </a:cubicBezTo>
                  <a:cubicBezTo>
                    <a:pt x="1656" y="3611"/>
                    <a:pt x="1668" y="3611"/>
                    <a:pt x="1668" y="3575"/>
                  </a:cubicBezTo>
                  <a:cubicBezTo>
                    <a:pt x="1692" y="3552"/>
                    <a:pt x="1692" y="3516"/>
                    <a:pt x="1668" y="3492"/>
                  </a:cubicBezTo>
                  <a:cubicBezTo>
                    <a:pt x="168" y="2182"/>
                    <a:pt x="846" y="111"/>
                    <a:pt x="846" y="99"/>
                  </a:cubicBezTo>
                  <a:cubicBezTo>
                    <a:pt x="858" y="51"/>
                    <a:pt x="834" y="15"/>
                    <a:pt x="799" y="4"/>
                  </a:cubicBezTo>
                  <a:cubicBezTo>
                    <a:pt x="792" y="1"/>
                    <a:pt x="786" y="0"/>
                    <a:pt x="780" y="0"/>
                  </a:cubicBezTo>
                  <a:close/>
                </a:path>
              </a:pathLst>
            </a:custGeom>
            <a:solidFill>
              <a:srgbClr val="1C2C3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51"/>
            <p:cNvSpPr/>
            <p:nvPr/>
          </p:nvSpPr>
          <p:spPr>
            <a:xfrm>
              <a:off x="6638025" y="2594925"/>
              <a:ext cx="33350" cy="80975"/>
            </a:xfrm>
            <a:custGeom>
              <a:rect b="b" l="l" r="r" t="t"/>
              <a:pathLst>
                <a:path extrusionOk="0" h="3239" w="1334">
                  <a:moveTo>
                    <a:pt x="729" y="1"/>
                  </a:moveTo>
                  <a:cubicBezTo>
                    <a:pt x="708" y="1"/>
                    <a:pt x="686" y="16"/>
                    <a:pt x="679" y="31"/>
                  </a:cubicBezTo>
                  <a:cubicBezTo>
                    <a:pt x="655" y="55"/>
                    <a:pt x="465" y="376"/>
                    <a:pt x="417" y="948"/>
                  </a:cubicBezTo>
                  <a:cubicBezTo>
                    <a:pt x="393" y="1448"/>
                    <a:pt x="500" y="2269"/>
                    <a:pt x="1191" y="3222"/>
                  </a:cubicBezTo>
                  <a:cubicBezTo>
                    <a:pt x="1216" y="3230"/>
                    <a:pt x="1235" y="3239"/>
                    <a:pt x="1257" y="3239"/>
                  </a:cubicBezTo>
                  <a:cubicBezTo>
                    <a:pt x="1266" y="3239"/>
                    <a:pt x="1276" y="3237"/>
                    <a:pt x="1286" y="3234"/>
                  </a:cubicBezTo>
                  <a:cubicBezTo>
                    <a:pt x="1334" y="3210"/>
                    <a:pt x="1334" y="3174"/>
                    <a:pt x="1286" y="3139"/>
                  </a:cubicBezTo>
                  <a:cubicBezTo>
                    <a:pt x="0" y="1388"/>
                    <a:pt x="762" y="126"/>
                    <a:pt x="774" y="114"/>
                  </a:cubicBezTo>
                  <a:cubicBezTo>
                    <a:pt x="810" y="79"/>
                    <a:pt x="798" y="31"/>
                    <a:pt x="762" y="19"/>
                  </a:cubicBezTo>
                  <a:cubicBezTo>
                    <a:pt x="754" y="6"/>
                    <a:pt x="742" y="1"/>
                    <a:pt x="729" y="1"/>
                  </a:cubicBezTo>
                  <a:close/>
                </a:path>
              </a:pathLst>
            </a:custGeom>
            <a:solidFill>
              <a:srgbClr val="1C2C3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66" name="Google Shape;2066;p51"/>
          <p:cNvGrpSpPr/>
          <p:nvPr/>
        </p:nvGrpSpPr>
        <p:grpSpPr>
          <a:xfrm>
            <a:off x="1533163" y="3200375"/>
            <a:ext cx="789550" cy="1408100"/>
            <a:chOff x="1219125" y="3290600"/>
            <a:chExt cx="789550" cy="1408100"/>
          </a:xfrm>
        </p:grpSpPr>
        <p:sp>
          <p:nvSpPr>
            <p:cNvPr id="2067" name="Google Shape;2067;p51"/>
            <p:cNvSpPr/>
            <p:nvPr/>
          </p:nvSpPr>
          <p:spPr>
            <a:xfrm>
              <a:off x="1219125" y="3471475"/>
              <a:ext cx="789550" cy="1227225"/>
            </a:xfrm>
            <a:custGeom>
              <a:rect b="b" l="l" r="r" t="t"/>
              <a:pathLst>
                <a:path extrusionOk="0" h="49089" w="31582">
                  <a:moveTo>
                    <a:pt x="23254" y="0"/>
                  </a:moveTo>
                  <a:lnTo>
                    <a:pt x="8056" y="61"/>
                  </a:lnTo>
                  <a:lnTo>
                    <a:pt x="8056" y="2401"/>
                  </a:lnTo>
                  <a:cubicBezTo>
                    <a:pt x="8056" y="2918"/>
                    <a:pt x="7873" y="3404"/>
                    <a:pt x="7509" y="3800"/>
                  </a:cubicBezTo>
                  <a:cubicBezTo>
                    <a:pt x="7113" y="4164"/>
                    <a:pt x="6627" y="4407"/>
                    <a:pt x="6080" y="4407"/>
                  </a:cubicBezTo>
                  <a:lnTo>
                    <a:pt x="3770" y="4407"/>
                  </a:lnTo>
                  <a:cubicBezTo>
                    <a:pt x="1673" y="4407"/>
                    <a:pt x="1" y="6110"/>
                    <a:pt x="1" y="8207"/>
                  </a:cubicBezTo>
                  <a:lnTo>
                    <a:pt x="244" y="45320"/>
                  </a:lnTo>
                  <a:cubicBezTo>
                    <a:pt x="244" y="47417"/>
                    <a:pt x="1946" y="49089"/>
                    <a:pt x="4013" y="49089"/>
                  </a:cubicBezTo>
                  <a:lnTo>
                    <a:pt x="27813" y="48967"/>
                  </a:lnTo>
                  <a:cubicBezTo>
                    <a:pt x="28816" y="48937"/>
                    <a:pt x="29758" y="48542"/>
                    <a:pt x="30488" y="47843"/>
                  </a:cubicBezTo>
                  <a:cubicBezTo>
                    <a:pt x="31187" y="47144"/>
                    <a:pt x="31582" y="46201"/>
                    <a:pt x="31582" y="45168"/>
                  </a:cubicBezTo>
                  <a:lnTo>
                    <a:pt x="31369" y="8055"/>
                  </a:lnTo>
                  <a:cubicBezTo>
                    <a:pt x="31369" y="5958"/>
                    <a:pt x="29637" y="4286"/>
                    <a:pt x="27570" y="4286"/>
                  </a:cubicBezTo>
                  <a:lnTo>
                    <a:pt x="25229" y="4286"/>
                  </a:lnTo>
                  <a:cubicBezTo>
                    <a:pt x="24165" y="4286"/>
                    <a:pt x="23254" y="3404"/>
                    <a:pt x="23254" y="2310"/>
                  </a:cubicBezTo>
                  <a:lnTo>
                    <a:pt x="2325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51"/>
            <p:cNvSpPr/>
            <p:nvPr/>
          </p:nvSpPr>
          <p:spPr>
            <a:xfrm>
              <a:off x="1230525" y="3787575"/>
              <a:ext cx="765250" cy="510675"/>
            </a:xfrm>
            <a:custGeom>
              <a:rect b="b" l="l" r="r" t="t"/>
              <a:pathLst>
                <a:path extrusionOk="0" h="20427" w="30610">
                  <a:moveTo>
                    <a:pt x="30488" y="1"/>
                  </a:moveTo>
                  <a:lnTo>
                    <a:pt x="1" y="183"/>
                  </a:lnTo>
                  <a:lnTo>
                    <a:pt x="92" y="20427"/>
                  </a:lnTo>
                  <a:lnTo>
                    <a:pt x="30609" y="20244"/>
                  </a:lnTo>
                  <a:lnTo>
                    <a:pt x="3048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9" name="Google Shape;2069;p51"/>
            <p:cNvSpPr/>
            <p:nvPr/>
          </p:nvSpPr>
          <p:spPr>
            <a:xfrm>
              <a:off x="1406075" y="3845750"/>
              <a:ext cx="415675" cy="395075"/>
            </a:xfrm>
            <a:custGeom>
              <a:rect b="b" l="l" r="r" t="t"/>
              <a:pathLst>
                <a:path extrusionOk="0" h="15803" w="16627">
                  <a:moveTo>
                    <a:pt x="8284" y="0"/>
                  </a:moveTo>
                  <a:cubicBezTo>
                    <a:pt x="4312" y="0"/>
                    <a:pt x="882" y="3002"/>
                    <a:pt x="456" y="7066"/>
                  </a:cubicBezTo>
                  <a:cubicBezTo>
                    <a:pt x="0" y="11412"/>
                    <a:pt x="3131" y="15303"/>
                    <a:pt x="7478" y="15759"/>
                  </a:cubicBezTo>
                  <a:cubicBezTo>
                    <a:pt x="7758" y="15788"/>
                    <a:pt x="8036" y="15803"/>
                    <a:pt x="8311" y="15803"/>
                  </a:cubicBezTo>
                  <a:cubicBezTo>
                    <a:pt x="12311" y="15803"/>
                    <a:pt x="15744" y="12774"/>
                    <a:pt x="16171" y="8707"/>
                  </a:cubicBezTo>
                  <a:cubicBezTo>
                    <a:pt x="16627" y="4391"/>
                    <a:pt x="13465" y="500"/>
                    <a:pt x="9119" y="45"/>
                  </a:cubicBezTo>
                  <a:cubicBezTo>
                    <a:pt x="8839" y="15"/>
                    <a:pt x="8560" y="0"/>
                    <a:pt x="82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51"/>
            <p:cNvSpPr/>
            <p:nvPr/>
          </p:nvSpPr>
          <p:spPr>
            <a:xfrm>
              <a:off x="1577050" y="3925875"/>
              <a:ext cx="72975" cy="234075"/>
            </a:xfrm>
            <a:custGeom>
              <a:rect b="b" l="l" r="r" t="t"/>
              <a:pathLst>
                <a:path extrusionOk="0" h="9363" w="2919">
                  <a:moveTo>
                    <a:pt x="2888" y="1"/>
                  </a:moveTo>
                  <a:lnTo>
                    <a:pt x="0" y="31"/>
                  </a:lnTo>
                  <a:lnTo>
                    <a:pt x="31" y="9363"/>
                  </a:lnTo>
                  <a:lnTo>
                    <a:pt x="2918" y="9363"/>
                  </a:lnTo>
                  <a:lnTo>
                    <a:pt x="288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51"/>
            <p:cNvSpPr/>
            <p:nvPr/>
          </p:nvSpPr>
          <p:spPr>
            <a:xfrm>
              <a:off x="1496500" y="4005675"/>
              <a:ext cx="234075" cy="73725"/>
            </a:xfrm>
            <a:custGeom>
              <a:rect b="b" l="l" r="r" t="t"/>
              <a:pathLst>
                <a:path extrusionOk="0" h="2949" w="9363">
                  <a:moveTo>
                    <a:pt x="9332" y="0"/>
                  </a:moveTo>
                  <a:lnTo>
                    <a:pt x="0" y="61"/>
                  </a:lnTo>
                  <a:lnTo>
                    <a:pt x="0" y="2949"/>
                  </a:lnTo>
                  <a:lnTo>
                    <a:pt x="9362" y="2888"/>
                  </a:lnTo>
                  <a:lnTo>
                    <a:pt x="933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51"/>
            <p:cNvSpPr/>
            <p:nvPr/>
          </p:nvSpPr>
          <p:spPr>
            <a:xfrm>
              <a:off x="1365800" y="3290600"/>
              <a:ext cx="489400" cy="195325"/>
            </a:xfrm>
            <a:custGeom>
              <a:rect b="b" l="l" r="r" t="t"/>
              <a:pathLst>
                <a:path extrusionOk="0" h="7813" w="19576">
                  <a:moveTo>
                    <a:pt x="18511" y="1"/>
                  </a:moveTo>
                  <a:lnTo>
                    <a:pt x="1034" y="123"/>
                  </a:lnTo>
                  <a:cubicBezTo>
                    <a:pt x="456" y="123"/>
                    <a:pt x="0" y="579"/>
                    <a:pt x="0" y="1156"/>
                  </a:cubicBezTo>
                  <a:lnTo>
                    <a:pt x="31" y="6779"/>
                  </a:lnTo>
                  <a:cubicBezTo>
                    <a:pt x="31" y="7357"/>
                    <a:pt x="487" y="7813"/>
                    <a:pt x="1064" y="7813"/>
                  </a:cubicBezTo>
                  <a:lnTo>
                    <a:pt x="18542" y="7691"/>
                  </a:lnTo>
                  <a:cubicBezTo>
                    <a:pt x="19058" y="7691"/>
                    <a:pt x="19514" y="7235"/>
                    <a:pt x="19575" y="6658"/>
                  </a:cubicBezTo>
                  <a:lnTo>
                    <a:pt x="19514" y="1034"/>
                  </a:lnTo>
                  <a:cubicBezTo>
                    <a:pt x="19514" y="457"/>
                    <a:pt x="19058" y="1"/>
                    <a:pt x="1851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51"/>
            <p:cNvSpPr/>
            <p:nvPr/>
          </p:nvSpPr>
          <p:spPr>
            <a:xfrm>
              <a:off x="1272325" y="3639400"/>
              <a:ext cx="165675" cy="979525"/>
            </a:xfrm>
            <a:custGeom>
              <a:rect b="b" l="l" r="r" t="t"/>
              <a:pathLst>
                <a:path extrusionOk="0" h="39181" w="6627">
                  <a:moveTo>
                    <a:pt x="3192" y="1"/>
                  </a:moveTo>
                  <a:cubicBezTo>
                    <a:pt x="1429" y="1"/>
                    <a:pt x="1" y="1460"/>
                    <a:pt x="1" y="3222"/>
                  </a:cubicBezTo>
                  <a:lnTo>
                    <a:pt x="213" y="35989"/>
                  </a:lnTo>
                  <a:cubicBezTo>
                    <a:pt x="213" y="37782"/>
                    <a:pt x="1642" y="39180"/>
                    <a:pt x="3435" y="39180"/>
                  </a:cubicBezTo>
                  <a:cubicBezTo>
                    <a:pt x="5168" y="39180"/>
                    <a:pt x="6627" y="37721"/>
                    <a:pt x="6627" y="35959"/>
                  </a:cubicBezTo>
                  <a:lnTo>
                    <a:pt x="6444" y="3192"/>
                  </a:lnTo>
                  <a:cubicBezTo>
                    <a:pt x="6444" y="1399"/>
                    <a:pt x="4985" y="1"/>
                    <a:pt x="31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51"/>
            <p:cNvSpPr/>
            <p:nvPr/>
          </p:nvSpPr>
          <p:spPr>
            <a:xfrm>
              <a:off x="1403025" y="3315700"/>
              <a:ext cx="21300" cy="147425"/>
            </a:xfrm>
            <a:custGeom>
              <a:rect b="b" l="l" r="r" t="t"/>
              <a:pathLst>
                <a:path extrusionOk="0" h="5897" w="852">
                  <a:moveTo>
                    <a:pt x="39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3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p51"/>
            <p:cNvSpPr/>
            <p:nvPr/>
          </p:nvSpPr>
          <p:spPr>
            <a:xfrm>
              <a:off x="1468375" y="3315700"/>
              <a:ext cx="21300" cy="147425"/>
            </a:xfrm>
            <a:custGeom>
              <a:rect b="b" l="l" r="r" t="t"/>
              <a:pathLst>
                <a:path extrusionOk="0" h="5897" w="852">
                  <a:moveTo>
                    <a:pt x="42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6" name="Google Shape;2076;p51"/>
            <p:cNvSpPr/>
            <p:nvPr/>
          </p:nvSpPr>
          <p:spPr>
            <a:xfrm>
              <a:off x="1533725" y="3314175"/>
              <a:ext cx="22075" cy="147425"/>
            </a:xfrm>
            <a:custGeom>
              <a:rect b="b" l="l" r="r" t="t"/>
              <a:pathLst>
                <a:path extrusionOk="0" h="5897" w="883">
                  <a:moveTo>
                    <a:pt x="426" y="0"/>
                  </a:moveTo>
                  <a:cubicBezTo>
                    <a:pt x="183" y="0"/>
                    <a:pt x="1" y="213"/>
                    <a:pt x="1" y="426"/>
                  </a:cubicBezTo>
                  <a:lnTo>
                    <a:pt x="31" y="5471"/>
                  </a:lnTo>
                  <a:cubicBezTo>
                    <a:pt x="31" y="5715"/>
                    <a:pt x="244" y="5897"/>
                    <a:pt x="457" y="5897"/>
                  </a:cubicBezTo>
                  <a:cubicBezTo>
                    <a:pt x="669" y="5897"/>
                    <a:pt x="852" y="5715"/>
                    <a:pt x="882" y="5471"/>
                  </a:cubicBezTo>
                  <a:lnTo>
                    <a:pt x="852" y="426"/>
                  </a:lnTo>
                  <a:cubicBezTo>
                    <a:pt x="852" y="213"/>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51"/>
            <p:cNvSpPr/>
            <p:nvPr/>
          </p:nvSpPr>
          <p:spPr>
            <a:xfrm>
              <a:off x="1599075" y="3314175"/>
              <a:ext cx="22075" cy="147425"/>
            </a:xfrm>
            <a:custGeom>
              <a:rect b="b" l="l" r="r" t="t"/>
              <a:pathLst>
                <a:path extrusionOk="0" h="5897" w="883">
                  <a:moveTo>
                    <a:pt x="426" y="0"/>
                  </a:moveTo>
                  <a:cubicBezTo>
                    <a:pt x="213" y="0"/>
                    <a:pt x="1" y="213"/>
                    <a:pt x="1" y="426"/>
                  </a:cubicBezTo>
                  <a:lnTo>
                    <a:pt x="61" y="5471"/>
                  </a:lnTo>
                  <a:cubicBezTo>
                    <a:pt x="61" y="5715"/>
                    <a:pt x="244" y="5897"/>
                    <a:pt x="457" y="5897"/>
                  </a:cubicBezTo>
                  <a:cubicBezTo>
                    <a:pt x="700" y="5897"/>
                    <a:pt x="852" y="5715"/>
                    <a:pt x="882" y="5471"/>
                  </a:cubicBezTo>
                  <a:lnTo>
                    <a:pt x="852" y="426"/>
                  </a:lnTo>
                  <a:cubicBezTo>
                    <a:pt x="852" y="213"/>
                    <a:pt x="66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51"/>
            <p:cNvSpPr/>
            <p:nvPr/>
          </p:nvSpPr>
          <p:spPr>
            <a:xfrm>
              <a:off x="1665200" y="3314175"/>
              <a:ext cx="21300" cy="147425"/>
            </a:xfrm>
            <a:custGeom>
              <a:rect b="b" l="l" r="r" t="t"/>
              <a:pathLst>
                <a:path extrusionOk="0" h="5897" w="852">
                  <a:moveTo>
                    <a:pt x="395" y="0"/>
                  </a:moveTo>
                  <a:cubicBezTo>
                    <a:pt x="183" y="0"/>
                    <a:pt x="0" y="213"/>
                    <a:pt x="0" y="426"/>
                  </a:cubicBezTo>
                  <a:lnTo>
                    <a:pt x="31" y="5471"/>
                  </a:lnTo>
                  <a:cubicBezTo>
                    <a:pt x="31" y="5715"/>
                    <a:pt x="213" y="5897"/>
                    <a:pt x="456" y="5897"/>
                  </a:cubicBezTo>
                  <a:cubicBezTo>
                    <a:pt x="669" y="5867"/>
                    <a:pt x="821" y="5715"/>
                    <a:pt x="851" y="5471"/>
                  </a:cubicBezTo>
                  <a:lnTo>
                    <a:pt x="821" y="426"/>
                  </a:lnTo>
                  <a:cubicBezTo>
                    <a:pt x="821" y="213"/>
                    <a:pt x="638"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9" name="Google Shape;2079;p51"/>
            <p:cNvSpPr/>
            <p:nvPr/>
          </p:nvSpPr>
          <p:spPr>
            <a:xfrm>
              <a:off x="1729775" y="3313400"/>
              <a:ext cx="21300" cy="147450"/>
            </a:xfrm>
            <a:custGeom>
              <a:rect b="b" l="l" r="r" t="t"/>
              <a:pathLst>
                <a:path extrusionOk="0" h="5898" w="852">
                  <a:moveTo>
                    <a:pt x="396" y="1"/>
                  </a:moveTo>
                  <a:cubicBezTo>
                    <a:pt x="183" y="1"/>
                    <a:pt x="1" y="183"/>
                    <a:pt x="1" y="426"/>
                  </a:cubicBezTo>
                  <a:lnTo>
                    <a:pt x="31" y="5472"/>
                  </a:lnTo>
                  <a:cubicBezTo>
                    <a:pt x="31" y="5715"/>
                    <a:pt x="214" y="5898"/>
                    <a:pt x="426" y="5898"/>
                  </a:cubicBezTo>
                  <a:cubicBezTo>
                    <a:pt x="700" y="5898"/>
                    <a:pt x="852" y="5715"/>
                    <a:pt x="852" y="5472"/>
                  </a:cubicBezTo>
                  <a:lnTo>
                    <a:pt x="821" y="426"/>
                  </a:lnTo>
                  <a:cubicBezTo>
                    <a:pt x="821" y="183"/>
                    <a:pt x="639"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51"/>
            <p:cNvSpPr/>
            <p:nvPr/>
          </p:nvSpPr>
          <p:spPr>
            <a:xfrm>
              <a:off x="1795125" y="3313400"/>
              <a:ext cx="22075" cy="147450"/>
            </a:xfrm>
            <a:custGeom>
              <a:rect b="b" l="l" r="r" t="t"/>
              <a:pathLst>
                <a:path extrusionOk="0" h="5898" w="883">
                  <a:moveTo>
                    <a:pt x="426" y="1"/>
                  </a:moveTo>
                  <a:cubicBezTo>
                    <a:pt x="183" y="1"/>
                    <a:pt x="1" y="183"/>
                    <a:pt x="1" y="426"/>
                  </a:cubicBezTo>
                  <a:lnTo>
                    <a:pt x="31" y="5472"/>
                  </a:lnTo>
                  <a:cubicBezTo>
                    <a:pt x="31" y="5715"/>
                    <a:pt x="214" y="5898"/>
                    <a:pt x="457" y="5898"/>
                  </a:cubicBezTo>
                  <a:cubicBezTo>
                    <a:pt x="730" y="5898"/>
                    <a:pt x="882" y="5715"/>
                    <a:pt x="882" y="5472"/>
                  </a:cubicBezTo>
                  <a:lnTo>
                    <a:pt x="821" y="426"/>
                  </a:lnTo>
                  <a:cubicBezTo>
                    <a:pt x="821" y="183"/>
                    <a:pt x="639" y="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81" name="Google Shape;2081;p51"/>
          <p:cNvSpPr/>
          <p:nvPr/>
        </p:nvSpPr>
        <p:spPr>
          <a:xfrm>
            <a:off x="-1275812" y="4608467"/>
            <a:ext cx="3981815" cy="21"/>
          </a:xfrm>
          <a:custGeom>
            <a:rect b="b" l="l" r="r" t="t"/>
            <a:pathLst>
              <a:path extrusionOk="0" fill="none" h="1" w="189791">
                <a:moveTo>
                  <a:pt x="0" y="1"/>
                </a:moveTo>
                <a:lnTo>
                  <a:pt x="189791" y="1"/>
                </a:lnTo>
              </a:path>
            </a:pathLst>
          </a:custGeom>
          <a:noFill/>
          <a:ln cap="rnd" cmpd="sng" w="9875">
            <a:solidFill>
              <a:srgbClr val="383C8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82" name="Google Shape;2082;p51"/>
          <p:cNvGrpSpPr/>
          <p:nvPr/>
        </p:nvGrpSpPr>
        <p:grpSpPr>
          <a:xfrm flipH="1">
            <a:off x="995821" y="2018989"/>
            <a:ext cx="813214" cy="2020059"/>
            <a:chOff x="-768500" y="1821800"/>
            <a:chExt cx="411275" cy="1021625"/>
          </a:xfrm>
        </p:grpSpPr>
        <p:sp>
          <p:nvSpPr>
            <p:cNvPr id="2083" name="Google Shape;2083;p51"/>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4" name="Google Shape;2084;p51"/>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p51"/>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51"/>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51"/>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51"/>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51"/>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51"/>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51"/>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92" name="Google Shape;2092;p51"/>
          <p:cNvGrpSpPr/>
          <p:nvPr/>
        </p:nvGrpSpPr>
        <p:grpSpPr>
          <a:xfrm flipH="1" rot="10800000">
            <a:off x="7160284" y="2129427"/>
            <a:ext cx="813214" cy="2020059"/>
            <a:chOff x="-768500" y="1821800"/>
            <a:chExt cx="411275" cy="1021625"/>
          </a:xfrm>
        </p:grpSpPr>
        <p:sp>
          <p:nvSpPr>
            <p:cNvPr id="2093" name="Google Shape;2093;p51"/>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p51"/>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51"/>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51"/>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51"/>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51"/>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51"/>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51"/>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51"/>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02" name="Google Shape;2102;p51"/>
          <p:cNvGrpSpPr/>
          <p:nvPr/>
        </p:nvGrpSpPr>
        <p:grpSpPr>
          <a:xfrm>
            <a:off x="1080636" y="3234763"/>
            <a:ext cx="108351" cy="110850"/>
            <a:chOff x="1122625" y="4316475"/>
            <a:chExt cx="32700" cy="33450"/>
          </a:xfrm>
        </p:grpSpPr>
        <p:sp>
          <p:nvSpPr>
            <p:cNvPr id="2103" name="Google Shape;2103;p5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5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05" name="Google Shape;2105;p51"/>
          <p:cNvGrpSpPr/>
          <p:nvPr/>
        </p:nvGrpSpPr>
        <p:grpSpPr>
          <a:xfrm>
            <a:off x="1614036" y="2396563"/>
            <a:ext cx="108351" cy="110850"/>
            <a:chOff x="1122625" y="4316475"/>
            <a:chExt cx="32700" cy="33450"/>
          </a:xfrm>
        </p:grpSpPr>
        <p:sp>
          <p:nvSpPr>
            <p:cNvPr id="2106" name="Google Shape;2106;p5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5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08" name="Google Shape;2108;p51"/>
          <p:cNvGrpSpPr/>
          <p:nvPr/>
        </p:nvGrpSpPr>
        <p:grpSpPr>
          <a:xfrm>
            <a:off x="7252836" y="2244163"/>
            <a:ext cx="108351" cy="110850"/>
            <a:chOff x="1122625" y="4316475"/>
            <a:chExt cx="32700" cy="33450"/>
          </a:xfrm>
        </p:grpSpPr>
        <p:sp>
          <p:nvSpPr>
            <p:cNvPr id="2109" name="Google Shape;2109;p5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5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11" name="Google Shape;2111;p51"/>
          <p:cNvGrpSpPr/>
          <p:nvPr/>
        </p:nvGrpSpPr>
        <p:grpSpPr>
          <a:xfrm>
            <a:off x="8014836" y="1329763"/>
            <a:ext cx="108351" cy="110850"/>
            <a:chOff x="1122625" y="4316475"/>
            <a:chExt cx="32700" cy="33450"/>
          </a:xfrm>
        </p:grpSpPr>
        <p:sp>
          <p:nvSpPr>
            <p:cNvPr id="2112" name="Google Shape;2112;p5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5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14" name="Google Shape;2114;p51"/>
          <p:cNvGrpSpPr/>
          <p:nvPr/>
        </p:nvGrpSpPr>
        <p:grpSpPr>
          <a:xfrm>
            <a:off x="6186036" y="872563"/>
            <a:ext cx="108351" cy="110850"/>
            <a:chOff x="1122625" y="4316475"/>
            <a:chExt cx="32700" cy="33450"/>
          </a:xfrm>
        </p:grpSpPr>
        <p:sp>
          <p:nvSpPr>
            <p:cNvPr id="2115" name="Google Shape;2115;p51"/>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51"/>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17" name="Google Shape;2117;p51"/>
          <p:cNvSpPr/>
          <p:nvPr/>
        </p:nvSpPr>
        <p:spPr>
          <a:xfrm>
            <a:off x="934463" y="3925998"/>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51"/>
          <p:cNvSpPr/>
          <p:nvPr/>
        </p:nvSpPr>
        <p:spPr>
          <a:xfrm>
            <a:off x="7973500" y="2259436"/>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51"/>
          <p:cNvSpPr/>
          <p:nvPr/>
        </p:nvSpPr>
        <p:spPr>
          <a:xfrm>
            <a:off x="7722500" y="719323"/>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3" name="Shape 2123"/>
        <p:cNvGrpSpPr/>
        <p:nvPr/>
      </p:nvGrpSpPr>
      <p:grpSpPr>
        <a:xfrm>
          <a:off x="0" y="0"/>
          <a:ext cx="0" cy="0"/>
          <a:chOff x="0" y="0"/>
          <a:chExt cx="0" cy="0"/>
        </a:xfrm>
      </p:grpSpPr>
      <p:sp>
        <p:nvSpPr>
          <p:cNvPr id="2124" name="Google Shape;2124;p52"/>
          <p:cNvSpPr txBox="1"/>
          <p:nvPr>
            <p:ph type="title"/>
          </p:nvPr>
        </p:nvSpPr>
        <p:spPr>
          <a:xfrm>
            <a:off x="2517350" y="735225"/>
            <a:ext cx="84168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Three Model COMPARISON</a:t>
            </a:r>
            <a:endParaRPr/>
          </a:p>
        </p:txBody>
      </p:sp>
      <p:graphicFrame>
        <p:nvGraphicFramePr>
          <p:cNvPr id="2125" name="Google Shape;2125;p52"/>
          <p:cNvGraphicFramePr/>
          <p:nvPr/>
        </p:nvGraphicFramePr>
        <p:xfrm>
          <a:off x="961788" y="1603325"/>
          <a:ext cx="3000000" cy="3000000"/>
        </p:xfrm>
        <a:graphic>
          <a:graphicData uri="http://schemas.openxmlformats.org/drawingml/2006/table">
            <a:tbl>
              <a:tblPr>
                <a:noFill/>
                <a:tableStyleId>{65CF5084-F170-4DFA-8E53-5C043768E6A3}</a:tableStyleId>
              </a:tblPr>
              <a:tblGrid>
                <a:gridCol w="1294950"/>
                <a:gridCol w="1005500"/>
                <a:gridCol w="916475"/>
                <a:gridCol w="2107500"/>
                <a:gridCol w="1896000"/>
              </a:tblGrid>
              <a:tr h="510725">
                <a:tc>
                  <a:txBody>
                    <a:bodyPr/>
                    <a:lstStyle/>
                    <a:p>
                      <a:pPr indent="0" lvl="0" marL="0" rtl="0" algn="ctr">
                        <a:lnSpc>
                          <a:spcPct val="115000"/>
                        </a:lnSpc>
                        <a:spcBef>
                          <a:spcPts val="0"/>
                        </a:spcBef>
                        <a:spcAft>
                          <a:spcPts val="0"/>
                        </a:spcAft>
                        <a:buNone/>
                      </a:pPr>
                      <a:r>
                        <a:rPr b="1" lang="en" sz="1200">
                          <a:solidFill>
                            <a:schemeClr val="accent5"/>
                          </a:solidFill>
                          <a:latin typeface="Times New Roman"/>
                          <a:ea typeface="Times New Roman"/>
                          <a:cs typeface="Times New Roman"/>
                          <a:sym typeface="Times New Roman"/>
                        </a:rPr>
                        <a:t>Model</a:t>
                      </a:r>
                      <a:endParaRPr b="1"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b="1" lang="en" sz="1200">
                          <a:solidFill>
                            <a:schemeClr val="accent5"/>
                          </a:solidFill>
                          <a:latin typeface="Times New Roman"/>
                          <a:ea typeface="Times New Roman"/>
                          <a:cs typeface="Times New Roman"/>
                          <a:sym typeface="Times New Roman"/>
                        </a:rPr>
                        <a:t>Accuracy (Test)</a:t>
                      </a:r>
                      <a:endParaRPr b="1"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b="1" lang="en" sz="1200">
                          <a:solidFill>
                            <a:schemeClr val="accent5"/>
                          </a:solidFill>
                          <a:latin typeface="Times New Roman"/>
                          <a:ea typeface="Times New Roman"/>
                          <a:cs typeface="Times New Roman"/>
                          <a:sym typeface="Times New Roman"/>
                        </a:rPr>
                        <a:t>Training Loss</a:t>
                      </a:r>
                      <a:endParaRPr b="1"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b="1" lang="en" sz="1200">
                          <a:solidFill>
                            <a:schemeClr val="accent5"/>
                          </a:solidFill>
                          <a:latin typeface="Times New Roman"/>
                          <a:ea typeface="Times New Roman"/>
                          <a:cs typeface="Times New Roman"/>
                          <a:sym typeface="Times New Roman"/>
                        </a:rPr>
                        <a:t>Key Strengths</a:t>
                      </a:r>
                      <a:endParaRPr b="1"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b="1" lang="en" sz="1200">
                          <a:solidFill>
                            <a:schemeClr val="accent5"/>
                          </a:solidFill>
                          <a:latin typeface="Times New Roman"/>
                          <a:ea typeface="Times New Roman"/>
                          <a:cs typeface="Times New Roman"/>
                          <a:sym typeface="Times New Roman"/>
                        </a:rPr>
                        <a:t>Weaknesses</a:t>
                      </a:r>
                      <a:endParaRPr b="1"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r>
              <a:tr h="361950">
                <a:tc>
                  <a:txBody>
                    <a:bodyPr/>
                    <a:lstStyle/>
                    <a:p>
                      <a:pPr indent="0" lvl="0" marL="0" rtl="0" algn="l">
                        <a:lnSpc>
                          <a:spcPct val="115000"/>
                        </a:lnSpc>
                        <a:spcBef>
                          <a:spcPts val="0"/>
                        </a:spcBef>
                        <a:spcAft>
                          <a:spcPts val="0"/>
                        </a:spcAft>
                        <a:buNone/>
                      </a:pPr>
                      <a:r>
                        <a:rPr b="1" lang="en" sz="1200">
                          <a:solidFill>
                            <a:schemeClr val="accent5"/>
                          </a:solidFill>
                          <a:latin typeface="Times New Roman"/>
                          <a:ea typeface="Times New Roman"/>
                          <a:cs typeface="Times New Roman"/>
                          <a:sym typeface="Times New Roman"/>
                        </a:rPr>
                        <a:t>CNN</a:t>
                      </a:r>
                      <a:endParaRPr b="1"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~74.04%</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0.5069</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Fastest training time, effective for smaller datasets.</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Lower accuracy compared to EfficientNet models.</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r>
              <a:tr h="600075">
                <a:tc>
                  <a:txBody>
                    <a:bodyPr/>
                    <a:lstStyle/>
                    <a:p>
                      <a:pPr indent="0" lvl="0" marL="0" rtl="0" algn="l">
                        <a:lnSpc>
                          <a:spcPct val="115000"/>
                        </a:lnSpc>
                        <a:spcBef>
                          <a:spcPts val="0"/>
                        </a:spcBef>
                        <a:spcAft>
                          <a:spcPts val="0"/>
                        </a:spcAft>
                        <a:buNone/>
                      </a:pPr>
                      <a:r>
                        <a:rPr b="1" lang="en" sz="1200">
                          <a:solidFill>
                            <a:schemeClr val="accent5"/>
                          </a:solidFill>
                          <a:latin typeface="Times New Roman"/>
                          <a:ea typeface="Times New Roman"/>
                          <a:cs typeface="Times New Roman"/>
                          <a:sym typeface="Times New Roman"/>
                        </a:rPr>
                        <a:t>EfficientNetB0</a:t>
                      </a:r>
                      <a:endParaRPr b="1"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~62.5%</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0.9667</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Efficient with fewer parameters, good balance of speed and performance.</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Struggles with high accuracy on complex tasks.</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r>
              <a:tr h="141875">
                <a:tc>
                  <a:txBody>
                    <a:bodyPr/>
                    <a:lstStyle/>
                    <a:p>
                      <a:pPr indent="0" lvl="0" marL="0" rtl="0" algn="l">
                        <a:lnSpc>
                          <a:spcPct val="115000"/>
                        </a:lnSpc>
                        <a:spcBef>
                          <a:spcPts val="0"/>
                        </a:spcBef>
                        <a:spcAft>
                          <a:spcPts val="0"/>
                        </a:spcAft>
                        <a:buNone/>
                      </a:pPr>
                      <a:r>
                        <a:rPr b="1" lang="en" sz="1200">
                          <a:solidFill>
                            <a:schemeClr val="accent5"/>
                          </a:solidFill>
                          <a:latin typeface="Times New Roman"/>
                          <a:ea typeface="Times New Roman"/>
                          <a:cs typeface="Times New Roman"/>
                          <a:sym typeface="Times New Roman"/>
                        </a:rPr>
                        <a:t>EfficientNetB3</a:t>
                      </a:r>
                      <a:endParaRPr b="1"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~62.5%</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0.7038</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Best training performance, highest capacity for feature extraction.</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200">
                          <a:solidFill>
                            <a:schemeClr val="accent5"/>
                          </a:solidFill>
                          <a:latin typeface="Times New Roman"/>
                          <a:ea typeface="Times New Roman"/>
                          <a:cs typeface="Times New Roman"/>
                          <a:sym typeface="Times New Roman"/>
                        </a:rPr>
                        <a:t>Longest training time, computationally expensive.</a:t>
                      </a:r>
                      <a:endParaRPr sz="1200">
                        <a:solidFill>
                          <a:schemeClr val="accent5"/>
                        </a:solidFill>
                        <a:latin typeface="Times New Roman"/>
                        <a:ea typeface="Times New Roman"/>
                        <a:cs typeface="Times New Roman"/>
                        <a:sym typeface="Times New Roman"/>
                      </a:endParaRPr>
                    </a:p>
                  </a:txBody>
                  <a:tcPr marT="63500" marB="63500" marR="63500" marL="63500">
                    <a:lnL cap="flat" cmpd="sng" w="6350">
                      <a:solidFill>
                        <a:schemeClr val="accent5"/>
                      </a:solidFill>
                      <a:prstDash val="solid"/>
                      <a:round/>
                      <a:headEnd len="sm" w="sm" type="none"/>
                      <a:tailEnd len="sm" w="sm" type="none"/>
                    </a:lnL>
                    <a:lnR cap="flat" cmpd="sng" w="6350">
                      <a:solidFill>
                        <a:schemeClr val="accent5"/>
                      </a:solidFill>
                      <a:prstDash val="solid"/>
                      <a:round/>
                      <a:headEnd len="sm" w="sm" type="none"/>
                      <a:tailEnd len="sm" w="sm" type="none"/>
                    </a:lnR>
                    <a:lnT cap="flat" cmpd="sng" w="6350">
                      <a:solidFill>
                        <a:schemeClr val="accent5"/>
                      </a:solidFill>
                      <a:prstDash val="solid"/>
                      <a:round/>
                      <a:headEnd len="sm" w="sm" type="none"/>
                      <a:tailEnd len="sm" w="sm" type="none"/>
                    </a:lnT>
                    <a:lnB cap="flat" cmpd="sng" w="6350">
                      <a:solidFill>
                        <a:schemeClr val="accent5"/>
                      </a:solidFill>
                      <a:prstDash val="solid"/>
                      <a:round/>
                      <a:headEnd len="sm" w="sm" type="none"/>
                      <a:tailEnd len="sm" w="sm" type="none"/>
                    </a:lnB>
                    <a:solidFill>
                      <a:schemeClr val="accent1"/>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2129" name="Shape 2129"/>
        <p:cNvGrpSpPr/>
        <p:nvPr/>
      </p:nvGrpSpPr>
      <p:grpSpPr>
        <a:xfrm>
          <a:off x="0" y="0"/>
          <a:ext cx="0" cy="0"/>
          <a:chOff x="0" y="0"/>
          <a:chExt cx="0" cy="0"/>
        </a:xfrm>
      </p:grpSpPr>
      <p:sp>
        <p:nvSpPr>
          <p:cNvPr id="2130" name="Google Shape;2130;p53"/>
          <p:cNvSpPr txBox="1"/>
          <p:nvPr>
            <p:ph type="title"/>
          </p:nvPr>
        </p:nvSpPr>
        <p:spPr>
          <a:xfrm>
            <a:off x="2736775" y="895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performance</a:t>
            </a:r>
            <a:endParaRPr/>
          </a:p>
        </p:txBody>
      </p:sp>
      <p:pic>
        <p:nvPicPr>
          <p:cNvPr id="2131" name="Google Shape;2131;p53"/>
          <p:cNvPicPr preferRelativeResize="0"/>
          <p:nvPr/>
        </p:nvPicPr>
        <p:blipFill>
          <a:blip r:embed="rId3">
            <a:alphaModFix/>
          </a:blip>
          <a:stretch>
            <a:fillRect/>
          </a:stretch>
        </p:blipFill>
        <p:spPr>
          <a:xfrm>
            <a:off x="1842725" y="1112100"/>
            <a:ext cx="5142367" cy="38209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2135" name="Shape 2135"/>
        <p:cNvGrpSpPr/>
        <p:nvPr/>
      </p:nvGrpSpPr>
      <p:grpSpPr>
        <a:xfrm>
          <a:off x="0" y="0"/>
          <a:ext cx="0" cy="0"/>
          <a:chOff x="0" y="0"/>
          <a:chExt cx="0" cy="0"/>
        </a:xfrm>
      </p:grpSpPr>
      <p:sp>
        <p:nvSpPr>
          <p:cNvPr id="2136" name="Google Shape;2136;p54"/>
          <p:cNvSpPr txBox="1"/>
          <p:nvPr>
            <p:ph type="title"/>
          </p:nvPr>
        </p:nvSpPr>
        <p:spPr>
          <a:xfrm>
            <a:off x="931625" y="73163"/>
            <a:ext cx="62277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Performance Metrics Comparison</a:t>
            </a:r>
            <a:endParaRPr/>
          </a:p>
        </p:txBody>
      </p:sp>
      <p:pic>
        <p:nvPicPr>
          <p:cNvPr id="2137" name="Google Shape;2137;p54"/>
          <p:cNvPicPr preferRelativeResize="0"/>
          <p:nvPr/>
        </p:nvPicPr>
        <p:blipFill>
          <a:blip r:embed="rId3">
            <a:alphaModFix/>
          </a:blip>
          <a:stretch>
            <a:fillRect/>
          </a:stretch>
        </p:blipFill>
        <p:spPr>
          <a:xfrm>
            <a:off x="2178963" y="894400"/>
            <a:ext cx="5424469" cy="38209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1" name="Shape 2141"/>
        <p:cNvGrpSpPr/>
        <p:nvPr/>
      </p:nvGrpSpPr>
      <p:grpSpPr>
        <a:xfrm>
          <a:off x="0" y="0"/>
          <a:ext cx="0" cy="0"/>
          <a:chOff x="0" y="0"/>
          <a:chExt cx="0" cy="0"/>
        </a:xfrm>
      </p:grpSpPr>
      <p:sp>
        <p:nvSpPr>
          <p:cNvPr id="2142" name="Google Shape;2142;p55"/>
          <p:cNvSpPr txBox="1"/>
          <p:nvPr>
            <p:ph type="title"/>
          </p:nvPr>
        </p:nvSpPr>
        <p:spPr>
          <a:xfrm>
            <a:off x="1559550" y="3507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Summary of results</a:t>
            </a:r>
            <a:endParaRPr/>
          </a:p>
        </p:txBody>
      </p:sp>
      <p:sp>
        <p:nvSpPr>
          <p:cNvPr id="2143" name="Google Shape;2143;p55"/>
          <p:cNvSpPr txBox="1"/>
          <p:nvPr/>
        </p:nvSpPr>
        <p:spPr>
          <a:xfrm>
            <a:off x="3307304" y="1232850"/>
            <a:ext cx="2959500" cy="4689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chemeClr val="lt2"/>
                </a:solidFill>
                <a:latin typeface="Bebas Neue"/>
                <a:ea typeface="Bebas Neue"/>
                <a:cs typeface="Bebas Neue"/>
                <a:sym typeface="Bebas Neue"/>
              </a:rPr>
              <a:t>efficientnetb3</a:t>
            </a:r>
            <a:endParaRPr b="1" i="0" sz="2400" u="none" cap="none" strike="noStrike">
              <a:solidFill>
                <a:schemeClr val="lt2"/>
              </a:solidFill>
              <a:latin typeface="Bebas Neue"/>
              <a:ea typeface="Bebas Neue"/>
              <a:cs typeface="Bebas Neue"/>
              <a:sym typeface="Bebas Neue"/>
            </a:endParaRPr>
          </a:p>
        </p:txBody>
      </p:sp>
      <p:sp>
        <p:nvSpPr>
          <p:cNvPr id="2144" name="Google Shape;2144;p55"/>
          <p:cNvSpPr txBox="1"/>
          <p:nvPr/>
        </p:nvSpPr>
        <p:spPr>
          <a:xfrm>
            <a:off x="3307304" y="3731066"/>
            <a:ext cx="2959500" cy="4689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chemeClr val="lt2"/>
                </a:solidFill>
                <a:latin typeface="Bebas Neue"/>
                <a:ea typeface="Bebas Neue"/>
                <a:cs typeface="Bebas Neue"/>
                <a:sym typeface="Bebas Neue"/>
              </a:rPr>
              <a:t>efficientnetb0</a:t>
            </a:r>
            <a:endParaRPr b="1" i="0" sz="2400" u="none" cap="none" strike="noStrike">
              <a:solidFill>
                <a:schemeClr val="lt2"/>
              </a:solidFill>
              <a:latin typeface="Bebas Neue"/>
              <a:ea typeface="Bebas Neue"/>
              <a:cs typeface="Bebas Neue"/>
              <a:sym typeface="Bebas Neue"/>
            </a:endParaRPr>
          </a:p>
        </p:txBody>
      </p:sp>
      <p:sp>
        <p:nvSpPr>
          <p:cNvPr id="2145" name="Google Shape;2145;p55"/>
          <p:cNvSpPr txBox="1"/>
          <p:nvPr/>
        </p:nvSpPr>
        <p:spPr>
          <a:xfrm>
            <a:off x="3307304" y="2554882"/>
            <a:ext cx="2959500" cy="4689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chemeClr val="lt2"/>
                </a:solidFill>
                <a:latin typeface="Bebas Neue"/>
                <a:ea typeface="Bebas Neue"/>
                <a:cs typeface="Bebas Neue"/>
                <a:sym typeface="Bebas Neue"/>
              </a:rPr>
              <a:t>cnn</a:t>
            </a:r>
            <a:endParaRPr b="1" i="0" sz="2400" u="none" cap="none" strike="noStrike">
              <a:solidFill>
                <a:schemeClr val="lt2"/>
              </a:solidFill>
              <a:latin typeface="Bebas Neue"/>
              <a:ea typeface="Bebas Neue"/>
              <a:cs typeface="Bebas Neue"/>
              <a:sym typeface="Bebas Neue"/>
            </a:endParaRPr>
          </a:p>
        </p:txBody>
      </p:sp>
      <p:sp>
        <p:nvSpPr>
          <p:cNvPr id="2146" name="Google Shape;2146;p55"/>
          <p:cNvSpPr txBox="1"/>
          <p:nvPr/>
        </p:nvSpPr>
        <p:spPr>
          <a:xfrm>
            <a:off x="3307325" y="1723750"/>
            <a:ext cx="39399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a:solidFill>
                  <a:schemeClr val="dk1"/>
                </a:solidFill>
                <a:latin typeface="Work Sans"/>
                <a:ea typeface="Work Sans"/>
                <a:cs typeface="Work Sans"/>
                <a:sym typeface="Work Sans"/>
              </a:rPr>
              <a:t>EfficientNetB3 delivers the best performance but takes longer to train.</a:t>
            </a:r>
            <a:endParaRPr b="0" i="0" sz="1400" u="none" cap="none" strike="noStrike">
              <a:solidFill>
                <a:schemeClr val="dk1"/>
              </a:solidFill>
              <a:latin typeface="Work Sans"/>
              <a:ea typeface="Work Sans"/>
              <a:cs typeface="Work Sans"/>
              <a:sym typeface="Work Sans"/>
            </a:endParaRPr>
          </a:p>
        </p:txBody>
      </p:sp>
      <p:sp>
        <p:nvSpPr>
          <p:cNvPr id="2147" name="Google Shape;2147;p55"/>
          <p:cNvSpPr txBox="1"/>
          <p:nvPr/>
        </p:nvSpPr>
        <p:spPr>
          <a:xfrm>
            <a:off x="3307321" y="4123727"/>
            <a:ext cx="3490200" cy="48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a:solidFill>
                  <a:schemeClr val="dk1"/>
                </a:solidFill>
                <a:latin typeface="Work Sans"/>
                <a:ea typeface="Work Sans"/>
                <a:cs typeface="Work Sans"/>
                <a:sym typeface="Work Sans"/>
              </a:rPr>
              <a:t>Offers balanced trade-off between efficiency and accuracy</a:t>
            </a:r>
            <a:endParaRPr b="0" i="0" sz="1400" u="none" cap="none" strike="noStrike">
              <a:solidFill>
                <a:schemeClr val="dk1"/>
              </a:solidFill>
              <a:latin typeface="Work Sans"/>
              <a:ea typeface="Work Sans"/>
              <a:cs typeface="Work Sans"/>
              <a:sym typeface="Work Sans"/>
            </a:endParaRPr>
          </a:p>
        </p:txBody>
      </p:sp>
      <p:sp>
        <p:nvSpPr>
          <p:cNvPr id="2148" name="Google Shape;2148;p55"/>
          <p:cNvSpPr txBox="1"/>
          <p:nvPr/>
        </p:nvSpPr>
        <p:spPr>
          <a:xfrm>
            <a:off x="3307321" y="2947544"/>
            <a:ext cx="34902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a:solidFill>
                  <a:schemeClr val="dk1"/>
                </a:solidFill>
                <a:latin typeface="Work Sans"/>
                <a:ea typeface="Work Sans"/>
                <a:cs typeface="Work Sans"/>
                <a:sym typeface="Work Sans"/>
              </a:rPr>
              <a:t>CNN is faster and simpler</a:t>
            </a:r>
            <a:endParaRPr b="0" i="0" sz="1400" u="none" cap="none" strike="noStrike">
              <a:solidFill>
                <a:schemeClr val="dk1"/>
              </a:solidFill>
              <a:latin typeface="Work Sans"/>
              <a:ea typeface="Work Sans"/>
              <a:cs typeface="Work Sans"/>
              <a:sym typeface="Work Sans"/>
            </a:endParaRPr>
          </a:p>
        </p:txBody>
      </p:sp>
      <p:sp>
        <p:nvSpPr>
          <p:cNvPr id="2149" name="Google Shape;2149;p55"/>
          <p:cNvSpPr/>
          <p:nvPr/>
        </p:nvSpPr>
        <p:spPr>
          <a:xfrm>
            <a:off x="1559555" y="1232865"/>
            <a:ext cx="1212600" cy="60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n" sz="2400" u="none" cap="none" strike="noStrike">
                <a:solidFill>
                  <a:schemeClr val="accent5"/>
                </a:solidFill>
                <a:latin typeface="Bebas Neue"/>
                <a:ea typeface="Bebas Neue"/>
                <a:cs typeface="Bebas Neue"/>
                <a:sym typeface="Bebas Neue"/>
              </a:rPr>
              <a:t>1</a:t>
            </a:r>
            <a:endParaRPr b="1" i="0" sz="2400" u="none" cap="none" strike="noStrike">
              <a:solidFill>
                <a:schemeClr val="accent5"/>
              </a:solidFill>
              <a:latin typeface="Bebas Neue"/>
              <a:ea typeface="Bebas Neue"/>
              <a:cs typeface="Bebas Neue"/>
              <a:sym typeface="Bebas Neue"/>
            </a:endParaRPr>
          </a:p>
        </p:txBody>
      </p:sp>
      <p:sp>
        <p:nvSpPr>
          <p:cNvPr id="2150" name="Google Shape;2150;p55"/>
          <p:cNvSpPr/>
          <p:nvPr/>
        </p:nvSpPr>
        <p:spPr>
          <a:xfrm>
            <a:off x="1559555" y="2431406"/>
            <a:ext cx="1212600" cy="60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n" sz="2400" u="none" cap="none" strike="noStrike">
                <a:solidFill>
                  <a:schemeClr val="accent5"/>
                </a:solidFill>
                <a:latin typeface="Bebas Neue"/>
                <a:ea typeface="Bebas Neue"/>
                <a:cs typeface="Bebas Neue"/>
                <a:sym typeface="Bebas Neue"/>
              </a:rPr>
              <a:t>2</a:t>
            </a:r>
            <a:endParaRPr b="1" i="0" sz="2400" u="none" cap="none" strike="noStrike">
              <a:solidFill>
                <a:schemeClr val="accent5"/>
              </a:solidFill>
              <a:latin typeface="Bebas Neue"/>
              <a:ea typeface="Bebas Neue"/>
              <a:cs typeface="Bebas Neue"/>
              <a:sym typeface="Bebas Neue"/>
            </a:endParaRPr>
          </a:p>
        </p:txBody>
      </p:sp>
      <p:sp>
        <p:nvSpPr>
          <p:cNvPr id="2151" name="Google Shape;2151;p55"/>
          <p:cNvSpPr/>
          <p:nvPr/>
        </p:nvSpPr>
        <p:spPr>
          <a:xfrm>
            <a:off x="1559555" y="3629959"/>
            <a:ext cx="1212600" cy="601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lang="en" sz="2400">
                <a:solidFill>
                  <a:schemeClr val="accent5"/>
                </a:solidFill>
                <a:latin typeface="Bebas Neue"/>
                <a:ea typeface="Bebas Neue"/>
                <a:cs typeface="Bebas Neue"/>
                <a:sym typeface="Bebas Neue"/>
              </a:rPr>
              <a:t>3</a:t>
            </a:r>
            <a:endParaRPr b="1" i="0" sz="2400" u="none" cap="none" strike="noStrike">
              <a:solidFill>
                <a:schemeClr val="accent5"/>
              </a:solidFill>
              <a:latin typeface="Bebas Neue"/>
              <a:ea typeface="Bebas Neue"/>
              <a:cs typeface="Bebas Neue"/>
              <a:sym typeface="Bebas Neue"/>
            </a:endParaRPr>
          </a:p>
        </p:txBody>
      </p:sp>
      <p:cxnSp>
        <p:nvCxnSpPr>
          <p:cNvPr id="2152" name="Google Shape;2152;p55"/>
          <p:cNvCxnSpPr>
            <a:stCxn id="2149" idx="2"/>
            <a:endCxn id="2150" idx="0"/>
          </p:cNvCxnSpPr>
          <p:nvPr/>
        </p:nvCxnSpPr>
        <p:spPr>
          <a:xfrm>
            <a:off x="2165855" y="1834365"/>
            <a:ext cx="0" cy="597000"/>
          </a:xfrm>
          <a:prstGeom prst="straightConnector1">
            <a:avLst/>
          </a:prstGeom>
          <a:noFill/>
          <a:ln cap="flat" cmpd="sng" w="9525">
            <a:solidFill>
              <a:schemeClr val="dk1"/>
            </a:solidFill>
            <a:prstDash val="solid"/>
            <a:round/>
            <a:headEnd len="sm" w="sm" type="none"/>
            <a:tailEnd len="sm" w="sm" type="none"/>
          </a:ln>
        </p:spPr>
      </p:cxnSp>
      <p:cxnSp>
        <p:nvCxnSpPr>
          <p:cNvPr id="2153" name="Google Shape;2153;p55"/>
          <p:cNvCxnSpPr>
            <a:stCxn id="2150" idx="2"/>
            <a:endCxn id="2151" idx="0"/>
          </p:cNvCxnSpPr>
          <p:nvPr/>
        </p:nvCxnSpPr>
        <p:spPr>
          <a:xfrm>
            <a:off x="2165855" y="3032906"/>
            <a:ext cx="0" cy="5970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7" name="Shape 2157"/>
        <p:cNvGrpSpPr/>
        <p:nvPr/>
      </p:nvGrpSpPr>
      <p:grpSpPr>
        <a:xfrm>
          <a:off x="0" y="0"/>
          <a:ext cx="0" cy="0"/>
          <a:chOff x="0" y="0"/>
          <a:chExt cx="0" cy="0"/>
        </a:xfrm>
      </p:grpSpPr>
      <p:sp>
        <p:nvSpPr>
          <p:cNvPr id="2158" name="Google Shape;2158;p56"/>
          <p:cNvSpPr txBox="1"/>
          <p:nvPr>
            <p:ph type="title"/>
          </p:nvPr>
        </p:nvSpPr>
        <p:spPr>
          <a:xfrm>
            <a:off x="2201850" y="1504400"/>
            <a:ext cx="4740300" cy="18888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WHOA!</a:t>
            </a:r>
            <a:endParaRPr/>
          </a:p>
        </p:txBody>
      </p:sp>
      <p:sp>
        <p:nvSpPr>
          <p:cNvPr id="2159" name="Google Shape;2159;p56"/>
          <p:cNvSpPr txBox="1"/>
          <p:nvPr>
            <p:ph idx="1" type="subTitle"/>
          </p:nvPr>
        </p:nvSpPr>
        <p:spPr>
          <a:xfrm>
            <a:off x="2044800" y="3499900"/>
            <a:ext cx="5054400" cy="748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The Model Building is Done!</a:t>
            </a:r>
            <a:endParaRPr/>
          </a:p>
        </p:txBody>
      </p:sp>
      <p:grpSp>
        <p:nvGrpSpPr>
          <p:cNvPr id="2160" name="Google Shape;2160;p56"/>
          <p:cNvGrpSpPr/>
          <p:nvPr/>
        </p:nvGrpSpPr>
        <p:grpSpPr>
          <a:xfrm flipH="1" rot="10800000">
            <a:off x="7099212" y="2864270"/>
            <a:ext cx="813214" cy="2020059"/>
            <a:chOff x="-768500" y="1821800"/>
            <a:chExt cx="411275" cy="1021625"/>
          </a:xfrm>
        </p:grpSpPr>
        <p:sp>
          <p:nvSpPr>
            <p:cNvPr id="2161" name="Google Shape;2161;p56"/>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56"/>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56"/>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56"/>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56"/>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56"/>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56"/>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56"/>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56"/>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70" name="Google Shape;2170;p56"/>
          <p:cNvGrpSpPr/>
          <p:nvPr/>
        </p:nvGrpSpPr>
        <p:grpSpPr>
          <a:xfrm rot="-5400000">
            <a:off x="7802812" y="1577079"/>
            <a:ext cx="108351" cy="110850"/>
            <a:chOff x="1122625" y="4316475"/>
            <a:chExt cx="32700" cy="33450"/>
          </a:xfrm>
        </p:grpSpPr>
        <p:sp>
          <p:nvSpPr>
            <p:cNvPr id="2171" name="Google Shape;2171;p5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2172" name="Google Shape;2172;p5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
        <p:nvSpPr>
          <p:cNvPr id="2173" name="Google Shape;2173;p56"/>
          <p:cNvSpPr/>
          <p:nvPr/>
        </p:nvSpPr>
        <p:spPr>
          <a:xfrm rot="-5400000">
            <a:off x="8035993" y="1185417"/>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74" name="Google Shape;2174;p56"/>
          <p:cNvGrpSpPr/>
          <p:nvPr/>
        </p:nvGrpSpPr>
        <p:grpSpPr>
          <a:xfrm rot="-5400000">
            <a:off x="8055037" y="2393379"/>
            <a:ext cx="108351" cy="110850"/>
            <a:chOff x="1122625" y="4316475"/>
            <a:chExt cx="32700" cy="33450"/>
          </a:xfrm>
        </p:grpSpPr>
        <p:sp>
          <p:nvSpPr>
            <p:cNvPr id="2175" name="Google Shape;2175;p5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2176" name="Google Shape;2176;p5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2177" name="Google Shape;2177;p56"/>
          <p:cNvGrpSpPr/>
          <p:nvPr/>
        </p:nvGrpSpPr>
        <p:grpSpPr>
          <a:xfrm rot="-5400000">
            <a:off x="7408537" y="4139104"/>
            <a:ext cx="108351" cy="110850"/>
            <a:chOff x="1122625" y="4316475"/>
            <a:chExt cx="32700" cy="33450"/>
          </a:xfrm>
        </p:grpSpPr>
        <p:sp>
          <p:nvSpPr>
            <p:cNvPr id="2178" name="Google Shape;2178;p5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2179" name="Google Shape;2179;p5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2180" name="Google Shape;2180;p56"/>
          <p:cNvGrpSpPr/>
          <p:nvPr/>
        </p:nvGrpSpPr>
        <p:grpSpPr>
          <a:xfrm rot="-5400000">
            <a:off x="6067012" y="598991"/>
            <a:ext cx="108351" cy="110850"/>
            <a:chOff x="1122625" y="4316475"/>
            <a:chExt cx="32700" cy="33450"/>
          </a:xfrm>
        </p:grpSpPr>
        <p:sp>
          <p:nvSpPr>
            <p:cNvPr id="2181" name="Google Shape;2181;p5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2182" name="Google Shape;2182;p5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2183" name="Google Shape;2183;p56"/>
          <p:cNvGrpSpPr/>
          <p:nvPr/>
        </p:nvGrpSpPr>
        <p:grpSpPr>
          <a:xfrm>
            <a:off x="7801575" y="3733763"/>
            <a:ext cx="364025" cy="304000"/>
            <a:chOff x="3035275" y="4405625"/>
            <a:chExt cx="364025" cy="304000"/>
          </a:xfrm>
        </p:grpSpPr>
        <p:sp>
          <p:nvSpPr>
            <p:cNvPr id="2184" name="Google Shape;2184;p56"/>
            <p:cNvSpPr/>
            <p:nvPr/>
          </p:nvSpPr>
          <p:spPr>
            <a:xfrm>
              <a:off x="3035275" y="4405625"/>
              <a:ext cx="364025" cy="304000"/>
            </a:xfrm>
            <a:custGeom>
              <a:rect b="b" l="l" r="r" t="t"/>
              <a:pathLst>
                <a:path extrusionOk="0" h="12160" w="14561">
                  <a:moveTo>
                    <a:pt x="3561" y="0"/>
                  </a:moveTo>
                  <a:cubicBezTo>
                    <a:pt x="3438" y="0"/>
                    <a:pt x="3315" y="7"/>
                    <a:pt x="3192" y="21"/>
                  </a:cubicBezTo>
                  <a:cubicBezTo>
                    <a:pt x="2402" y="81"/>
                    <a:pt x="1642" y="477"/>
                    <a:pt x="1095" y="1145"/>
                  </a:cubicBezTo>
                  <a:cubicBezTo>
                    <a:pt x="1" y="2483"/>
                    <a:pt x="274" y="4458"/>
                    <a:pt x="1612" y="5522"/>
                  </a:cubicBezTo>
                  <a:lnTo>
                    <a:pt x="9119" y="11480"/>
                  </a:lnTo>
                  <a:cubicBezTo>
                    <a:pt x="9707" y="11961"/>
                    <a:pt x="10412" y="12160"/>
                    <a:pt x="11110" y="12160"/>
                  </a:cubicBezTo>
                  <a:cubicBezTo>
                    <a:pt x="11207" y="12160"/>
                    <a:pt x="11303" y="12156"/>
                    <a:pt x="11399" y="12149"/>
                  </a:cubicBezTo>
                  <a:cubicBezTo>
                    <a:pt x="12220" y="12027"/>
                    <a:pt x="12980" y="11632"/>
                    <a:pt x="13496" y="10963"/>
                  </a:cubicBezTo>
                  <a:cubicBezTo>
                    <a:pt x="14560" y="9595"/>
                    <a:pt x="14347" y="7650"/>
                    <a:pt x="13010" y="6617"/>
                  </a:cubicBezTo>
                  <a:lnTo>
                    <a:pt x="5472" y="659"/>
                  </a:lnTo>
                  <a:cubicBezTo>
                    <a:pt x="4929" y="220"/>
                    <a:pt x="4255" y="0"/>
                    <a:pt x="356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56"/>
            <p:cNvSpPr/>
            <p:nvPr/>
          </p:nvSpPr>
          <p:spPr>
            <a:xfrm>
              <a:off x="3169775" y="4497325"/>
              <a:ext cx="229525" cy="212300"/>
            </a:xfrm>
            <a:custGeom>
              <a:rect b="b" l="l" r="r" t="t"/>
              <a:pathLst>
                <a:path extrusionOk="0" h="8492" w="9181">
                  <a:moveTo>
                    <a:pt x="3861" y="0"/>
                  </a:moveTo>
                  <a:lnTo>
                    <a:pt x="1" y="4863"/>
                  </a:lnTo>
                  <a:lnTo>
                    <a:pt x="3739" y="7812"/>
                  </a:lnTo>
                  <a:cubicBezTo>
                    <a:pt x="4327" y="8293"/>
                    <a:pt x="5032" y="8492"/>
                    <a:pt x="5730" y="8492"/>
                  </a:cubicBezTo>
                  <a:cubicBezTo>
                    <a:pt x="5827" y="8492"/>
                    <a:pt x="5923" y="8488"/>
                    <a:pt x="6019" y="8481"/>
                  </a:cubicBezTo>
                  <a:cubicBezTo>
                    <a:pt x="6840" y="8359"/>
                    <a:pt x="7600" y="7964"/>
                    <a:pt x="8116" y="7295"/>
                  </a:cubicBezTo>
                  <a:cubicBezTo>
                    <a:pt x="9180" y="5927"/>
                    <a:pt x="8967" y="3982"/>
                    <a:pt x="7630" y="2949"/>
                  </a:cubicBezTo>
                  <a:lnTo>
                    <a:pt x="386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56"/>
            <p:cNvSpPr/>
            <p:nvPr/>
          </p:nvSpPr>
          <p:spPr>
            <a:xfrm>
              <a:off x="3128750" y="4459875"/>
              <a:ext cx="189225" cy="145825"/>
            </a:xfrm>
            <a:custGeom>
              <a:rect b="b" l="l" r="r" t="t"/>
              <a:pathLst>
                <a:path extrusionOk="0" h="5833" w="7569">
                  <a:moveTo>
                    <a:pt x="1201" y="1"/>
                  </a:moveTo>
                  <a:cubicBezTo>
                    <a:pt x="871" y="1"/>
                    <a:pt x="540" y="155"/>
                    <a:pt x="335" y="434"/>
                  </a:cubicBezTo>
                  <a:cubicBezTo>
                    <a:pt x="0" y="890"/>
                    <a:pt x="122" y="1529"/>
                    <a:pt x="578" y="1863"/>
                  </a:cubicBezTo>
                  <a:lnTo>
                    <a:pt x="5775" y="5632"/>
                  </a:lnTo>
                  <a:cubicBezTo>
                    <a:pt x="5960" y="5767"/>
                    <a:pt x="6174" y="5833"/>
                    <a:pt x="6386" y="5833"/>
                  </a:cubicBezTo>
                  <a:cubicBezTo>
                    <a:pt x="6698" y="5833"/>
                    <a:pt x="7005" y="5691"/>
                    <a:pt x="7204" y="5419"/>
                  </a:cubicBezTo>
                  <a:cubicBezTo>
                    <a:pt x="7569" y="4963"/>
                    <a:pt x="7447" y="4295"/>
                    <a:pt x="6991" y="3960"/>
                  </a:cubicBezTo>
                  <a:lnTo>
                    <a:pt x="1794" y="191"/>
                  </a:lnTo>
                  <a:cubicBezTo>
                    <a:pt x="1617" y="62"/>
                    <a:pt x="1409" y="1"/>
                    <a:pt x="1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87" name="Google Shape;2187;p56"/>
          <p:cNvGrpSpPr/>
          <p:nvPr/>
        </p:nvGrpSpPr>
        <p:grpSpPr>
          <a:xfrm rot="6731195">
            <a:off x="5455126" y="1022208"/>
            <a:ext cx="395925" cy="155790"/>
            <a:chOff x="2770825" y="4555825"/>
            <a:chExt cx="395950" cy="155800"/>
          </a:xfrm>
        </p:grpSpPr>
        <p:sp>
          <p:nvSpPr>
            <p:cNvPr id="2188" name="Google Shape;2188;p56"/>
            <p:cNvSpPr/>
            <p:nvPr/>
          </p:nvSpPr>
          <p:spPr>
            <a:xfrm>
              <a:off x="2770825" y="4555825"/>
              <a:ext cx="395950" cy="155800"/>
            </a:xfrm>
            <a:custGeom>
              <a:rect b="b" l="l" r="r" t="t"/>
              <a:pathLst>
                <a:path extrusionOk="0" h="6232" w="15838">
                  <a:moveTo>
                    <a:pt x="3101" y="1"/>
                  </a:moveTo>
                  <a:cubicBezTo>
                    <a:pt x="2220" y="1"/>
                    <a:pt x="1460" y="365"/>
                    <a:pt x="913" y="912"/>
                  </a:cubicBezTo>
                  <a:cubicBezTo>
                    <a:pt x="335" y="1490"/>
                    <a:pt x="1" y="2250"/>
                    <a:pt x="1" y="3131"/>
                  </a:cubicBezTo>
                  <a:cubicBezTo>
                    <a:pt x="1" y="4834"/>
                    <a:pt x="1399" y="6232"/>
                    <a:pt x="3101" y="6232"/>
                  </a:cubicBezTo>
                  <a:lnTo>
                    <a:pt x="12706" y="6232"/>
                  </a:lnTo>
                  <a:cubicBezTo>
                    <a:pt x="13588" y="6232"/>
                    <a:pt x="14348" y="5897"/>
                    <a:pt x="14925" y="5320"/>
                  </a:cubicBezTo>
                  <a:cubicBezTo>
                    <a:pt x="15503" y="4773"/>
                    <a:pt x="15837" y="4013"/>
                    <a:pt x="15837" y="3131"/>
                  </a:cubicBezTo>
                  <a:cubicBezTo>
                    <a:pt x="15837" y="1429"/>
                    <a:pt x="14439" y="61"/>
                    <a:pt x="1270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56"/>
            <p:cNvSpPr/>
            <p:nvPr/>
          </p:nvSpPr>
          <p:spPr>
            <a:xfrm>
              <a:off x="2969175" y="4555825"/>
              <a:ext cx="197600" cy="155800"/>
            </a:xfrm>
            <a:custGeom>
              <a:rect b="b" l="l" r="r" t="t"/>
              <a:pathLst>
                <a:path extrusionOk="0" h="6232" w="7904">
                  <a:moveTo>
                    <a:pt x="0" y="1"/>
                  </a:moveTo>
                  <a:lnTo>
                    <a:pt x="0" y="6232"/>
                  </a:lnTo>
                  <a:lnTo>
                    <a:pt x="4772" y="6232"/>
                  </a:lnTo>
                  <a:cubicBezTo>
                    <a:pt x="5654" y="6232"/>
                    <a:pt x="6414" y="5897"/>
                    <a:pt x="6991" y="5320"/>
                  </a:cubicBezTo>
                  <a:cubicBezTo>
                    <a:pt x="7569" y="4773"/>
                    <a:pt x="7903" y="4013"/>
                    <a:pt x="7903" y="3131"/>
                  </a:cubicBezTo>
                  <a:cubicBezTo>
                    <a:pt x="7903" y="1429"/>
                    <a:pt x="6505" y="61"/>
                    <a:pt x="477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56"/>
            <p:cNvSpPr/>
            <p:nvPr/>
          </p:nvSpPr>
          <p:spPr>
            <a:xfrm>
              <a:off x="2856700" y="4596100"/>
              <a:ext cx="212025" cy="50950"/>
            </a:xfrm>
            <a:custGeom>
              <a:rect b="b" l="l" r="r" t="t"/>
              <a:pathLst>
                <a:path extrusionOk="0" h="2038" w="8481">
                  <a:moveTo>
                    <a:pt x="1034" y="1"/>
                  </a:moveTo>
                  <a:cubicBezTo>
                    <a:pt x="457" y="1"/>
                    <a:pt x="1" y="457"/>
                    <a:pt x="1" y="1034"/>
                  </a:cubicBezTo>
                  <a:cubicBezTo>
                    <a:pt x="1" y="1581"/>
                    <a:pt x="457" y="2037"/>
                    <a:pt x="1034" y="2037"/>
                  </a:cubicBezTo>
                  <a:lnTo>
                    <a:pt x="7448" y="2037"/>
                  </a:lnTo>
                  <a:cubicBezTo>
                    <a:pt x="8025" y="2037"/>
                    <a:pt x="8481" y="1551"/>
                    <a:pt x="8481" y="1034"/>
                  </a:cubicBezTo>
                  <a:cubicBezTo>
                    <a:pt x="8481" y="457"/>
                    <a:pt x="8025" y="1"/>
                    <a:pt x="74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91" name="Google Shape;2191;p56"/>
          <p:cNvGrpSpPr/>
          <p:nvPr/>
        </p:nvGrpSpPr>
        <p:grpSpPr>
          <a:xfrm>
            <a:off x="5522750" y="411875"/>
            <a:ext cx="3160550" cy="2776825"/>
            <a:chOff x="5522750" y="411875"/>
            <a:chExt cx="3160550" cy="2776825"/>
          </a:xfrm>
        </p:grpSpPr>
        <p:sp>
          <p:nvSpPr>
            <p:cNvPr id="2192" name="Google Shape;2192;p56"/>
            <p:cNvSpPr/>
            <p:nvPr/>
          </p:nvSpPr>
          <p:spPr>
            <a:xfrm>
              <a:off x="6430025" y="803550"/>
              <a:ext cx="191700" cy="168200"/>
            </a:xfrm>
            <a:custGeom>
              <a:rect b="b" l="l" r="r" t="t"/>
              <a:pathLst>
                <a:path extrusionOk="0" h="6728" w="7668">
                  <a:moveTo>
                    <a:pt x="4191" y="1"/>
                  </a:moveTo>
                  <a:lnTo>
                    <a:pt x="2322" y="1656"/>
                  </a:lnTo>
                  <a:lnTo>
                    <a:pt x="0" y="2584"/>
                  </a:lnTo>
                  <a:cubicBezTo>
                    <a:pt x="0" y="2584"/>
                    <a:pt x="1596" y="4847"/>
                    <a:pt x="703" y="6728"/>
                  </a:cubicBezTo>
                  <a:cubicBezTo>
                    <a:pt x="703" y="6728"/>
                    <a:pt x="1810" y="6656"/>
                    <a:pt x="4406" y="5061"/>
                  </a:cubicBezTo>
                  <a:cubicBezTo>
                    <a:pt x="6989" y="3489"/>
                    <a:pt x="7668" y="2299"/>
                    <a:pt x="7668" y="2299"/>
                  </a:cubicBezTo>
                  <a:cubicBezTo>
                    <a:pt x="5584" y="2251"/>
                    <a:pt x="4191" y="1"/>
                    <a:pt x="41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93" name="Google Shape;2193;p56"/>
            <p:cNvGrpSpPr/>
            <p:nvPr/>
          </p:nvGrpSpPr>
          <p:grpSpPr>
            <a:xfrm>
              <a:off x="5522750" y="411875"/>
              <a:ext cx="3160550" cy="2776825"/>
              <a:chOff x="5522750" y="411875"/>
              <a:chExt cx="3160550" cy="2776825"/>
            </a:xfrm>
          </p:grpSpPr>
          <p:sp>
            <p:nvSpPr>
              <p:cNvPr id="2194" name="Google Shape;2194;p56"/>
              <p:cNvSpPr/>
              <p:nvPr/>
            </p:nvSpPr>
            <p:spPr>
              <a:xfrm>
                <a:off x="6249250" y="421450"/>
                <a:ext cx="400675" cy="465925"/>
              </a:xfrm>
              <a:custGeom>
                <a:rect b="b" l="l" r="r" t="t"/>
                <a:pathLst>
                  <a:path extrusionOk="0" h="18637" w="16027">
                    <a:moveTo>
                      <a:pt x="7639" y="0"/>
                    </a:moveTo>
                    <a:cubicBezTo>
                      <a:pt x="7154" y="0"/>
                      <a:pt x="6859" y="59"/>
                      <a:pt x="6859" y="61"/>
                    </a:cubicBezTo>
                    <a:cubicBezTo>
                      <a:pt x="1" y="859"/>
                      <a:pt x="1061" y="10634"/>
                      <a:pt x="1061" y="10634"/>
                    </a:cubicBezTo>
                    <a:cubicBezTo>
                      <a:pt x="1061" y="10634"/>
                      <a:pt x="1470" y="18636"/>
                      <a:pt x="8164" y="18636"/>
                    </a:cubicBezTo>
                    <a:cubicBezTo>
                      <a:pt x="8321" y="18636"/>
                      <a:pt x="8481" y="18632"/>
                      <a:pt x="8645" y="18623"/>
                    </a:cubicBezTo>
                    <a:cubicBezTo>
                      <a:pt x="16015" y="18218"/>
                      <a:pt x="16027" y="11408"/>
                      <a:pt x="15717" y="9598"/>
                    </a:cubicBezTo>
                    <a:cubicBezTo>
                      <a:pt x="14351" y="899"/>
                      <a:pt x="9538" y="0"/>
                      <a:pt x="76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56"/>
              <p:cNvSpPr/>
              <p:nvPr/>
            </p:nvSpPr>
            <p:spPr>
              <a:xfrm>
                <a:off x="6293400" y="641000"/>
                <a:ext cx="312375" cy="222575"/>
              </a:xfrm>
              <a:custGeom>
                <a:rect b="b" l="l" r="r" t="t"/>
                <a:pathLst>
                  <a:path extrusionOk="0" h="8903" w="12495">
                    <a:moveTo>
                      <a:pt x="5906" y="1"/>
                    </a:moveTo>
                    <a:cubicBezTo>
                      <a:pt x="4953" y="239"/>
                      <a:pt x="5191" y="263"/>
                      <a:pt x="4346" y="1739"/>
                    </a:cubicBezTo>
                    <a:cubicBezTo>
                      <a:pt x="4020" y="2308"/>
                      <a:pt x="3301" y="2482"/>
                      <a:pt x="2540" y="2482"/>
                    </a:cubicBezTo>
                    <a:cubicBezTo>
                      <a:pt x="1324" y="2482"/>
                      <a:pt x="0" y="2037"/>
                      <a:pt x="0" y="2037"/>
                    </a:cubicBezTo>
                    <a:lnTo>
                      <a:pt x="0" y="2037"/>
                    </a:lnTo>
                    <a:cubicBezTo>
                      <a:pt x="596" y="8883"/>
                      <a:pt x="6251" y="8895"/>
                      <a:pt x="6251" y="8895"/>
                    </a:cubicBezTo>
                    <a:cubicBezTo>
                      <a:pt x="6251" y="8895"/>
                      <a:pt x="6352" y="8903"/>
                      <a:pt x="6527" y="8903"/>
                    </a:cubicBezTo>
                    <a:cubicBezTo>
                      <a:pt x="7740" y="8903"/>
                      <a:pt x="12495" y="8503"/>
                      <a:pt x="11621" y="2156"/>
                    </a:cubicBezTo>
                    <a:lnTo>
                      <a:pt x="11621" y="2156"/>
                    </a:lnTo>
                    <a:cubicBezTo>
                      <a:pt x="11621" y="2156"/>
                      <a:pt x="10526" y="2529"/>
                      <a:pt x="9440" y="2529"/>
                    </a:cubicBezTo>
                    <a:cubicBezTo>
                      <a:pt x="8686" y="2529"/>
                      <a:pt x="7936" y="2349"/>
                      <a:pt x="7561" y="1739"/>
                    </a:cubicBezTo>
                    <a:cubicBezTo>
                      <a:pt x="6632" y="263"/>
                      <a:pt x="6870" y="239"/>
                      <a:pt x="5906" y="1"/>
                    </a:cubicBezTo>
                    <a:close/>
                  </a:path>
                </a:pathLst>
              </a:custGeom>
              <a:solidFill>
                <a:srgbClr val="E9A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96" name="Google Shape;2196;p56"/>
              <p:cNvGrpSpPr/>
              <p:nvPr/>
            </p:nvGrpSpPr>
            <p:grpSpPr>
              <a:xfrm>
                <a:off x="5522750" y="411875"/>
                <a:ext cx="3160550" cy="2776825"/>
                <a:chOff x="4480000" y="1712875"/>
                <a:chExt cx="3160550" cy="2776825"/>
              </a:xfrm>
            </p:grpSpPr>
            <p:sp>
              <p:nvSpPr>
                <p:cNvPr id="2197" name="Google Shape;2197;p56"/>
                <p:cNvSpPr/>
                <p:nvPr/>
              </p:nvSpPr>
              <p:spPr>
                <a:xfrm>
                  <a:off x="4480000" y="1712875"/>
                  <a:ext cx="396800" cy="327125"/>
                </a:xfrm>
                <a:custGeom>
                  <a:rect b="b" l="l" r="r" t="t"/>
                  <a:pathLst>
                    <a:path extrusionOk="0" h="13085" w="15872">
                      <a:moveTo>
                        <a:pt x="629" y="0"/>
                      </a:moveTo>
                      <a:cubicBezTo>
                        <a:pt x="474" y="0"/>
                        <a:pt x="333" y="50"/>
                        <a:pt x="227" y="178"/>
                      </a:cubicBezTo>
                      <a:cubicBezTo>
                        <a:pt x="1" y="463"/>
                        <a:pt x="168" y="880"/>
                        <a:pt x="382" y="1178"/>
                      </a:cubicBezTo>
                      <a:cubicBezTo>
                        <a:pt x="989" y="2059"/>
                        <a:pt x="1846" y="2738"/>
                        <a:pt x="2835" y="3130"/>
                      </a:cubicBezTo>
                      <a:cubicBezTo>
                        <a:pt x="4287" y="3702"/>
                        <a:pt x="6133" y="3726"/>
                        <a:pt x="7109" y="4952"/>
                      </a:cubicBezTo>
                      <a:cubicBezTo>
                        <a:pt x="7192" y="5071"/>
                        <a:pt x="7288" y="5238"/>
                        <a:pt x="7228" y="5393"/>
                      </a:cubicBezTo>
                      <a:cubicBezTo>
                        <a:pt x="7180" y="5488"/>
                        <a:pt x="7073" y="5547"/>
                        <a:pt x="6966" y="5595"/>
                      </a:cubicBezTo>
                      <a:cubicBezTo>
                        <a:pt x="6719" y="5704"/>
                        <a:pt x="6453" y="5757"/>
                        <a:pt x="6185" y="5757"/>
                      </a:cubicBezTo>
                      <a:cubicBezTo>
                        <a:pt x="5926" y="5757"/>
                        <a:pt x="5665" y="5707"/>
                        <a:pt x="5418" y="5607"/>
                      </a:cubicBezTo>
                      <a:cubicBezTo>
                        <a:pt x="5302" y="5563"/>
                        <a:pt x="5160" y="5507"/>
                        <a:pt x="5034" y="5507"/>
                      </a:cubicBezTo>
                      <a:cubicBezTo>
                        <a:pt x="4953" y="5507"/>
                        <a:pt x="4879" y="5530"/>
                        <a:pt x="4823" y="5595"/>
                      </a:cubicBezTo>
                      <a:cubicBezTo>
                        <a:pt x="4763" y="5655"/>
                        <a:pt x="4752" y="5726"/>
                        <a:pt x="4752" y="5809"/>
                      </a:cubicBezTo>
                      <a:cubicBezTo>
                        <a:pt x="4680" y="6524"/>
                        <a:pt x="5180" y="7179"/>
                        <a:pt x="5776" y="7560"/>
                      </a:cubicBezTo>
                      <a:cubicBezTo>
                        <a:pt x="6371" y="7952"/>
                        <a:pt x="7061" y="8167"/>
                        <a:pt x="7681" y="8512"/>
                      </a:cubicBezTo>
                      <a:cubicBezTo>
                        <a:pt x="9407" y="9476"/>
                        <a:pt x="10419" y="11322"/>
                        <a:pt x="11336" y="13084"/>
                      </a:cubicBezTo>
                      <a:lnTo>
                        <a:pt x="15872" y="9417"/>
                      </a:lnTo>
                      <a:cubicBezTo>
                        <a:pt x="14550" y="8191"/>
                        <a:pt x="13276" y="6905"/>
                        <a:pt x="12062" y="5571"/>
                      </a:cubicBezTo>
                      <a:cubicBezTo>
                        <a:pt x="10693" y="4047"/>
                        <a:pt x="9252" y="2380"/>
                        <a:pt x="7264" y="1856"/>
                      </a:cubicBezTo>
                      <a:cubicBezTo>
                        <a:pt x="6418" y="1642"/>
                        <a:pt x="5525" y="1642"/>
                        <a:pt x="4668" y="1499"/>
                      </a:cubicBezTo>
                      <a:cubicBezTo>
                        <a:pt x="3549" y="1345"/>
                        <a:pt x="2466" y="940"/>
                        <a:pt x="1489" y="332"/>
                      </a:cubicBezTo>
                      <a:cubicBezTo>
                        <a:pt x="1236" y="164"/>
                        <a:pt x="910" y="0"/>
                        <a:pt x="629" y="0"/>
                      </a:cubicBezTo>
                      <a:close/>
                    </a:path>
                  </a:pathLst>
                </a:custGeom>
                <a:solidFill>
                  <a:srgbClr val="E9A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p56"/>
                <p:cNvSpPr/>
                <p:nvPr/>
              </p:nvSpPr>
              <p:spPr>
                <a:xfrm>
                  <a:off x="4651750" y="1821775"/>
                  <a:ext cx="504850" cy="472975"/>
                </a:xfrm>
                <a:custGeom>
                  <a:rect b="b" l="l" r="r" t="t"/>
                  <a:pathLst>
                    <a:path extrusionOk="0" h="18919" w="20194">
                      <a:moveTo>
                        <a:pt x="4978" y="1"/>
                      </a:moveTo>
                      <a:cubicBezTo>
                        <a:pt x="4978" y="1"/>
                        <a:pt x="1906" y="1013"/>
                        <a:pt x="1" y="4763"/>
                      </a:cubicBezTo>
                      <a:cubicBezTo>
                        <a:pt x="1" y="4763"/>
                        <a:pt x="560" y="5359"/>
                        <a:pt x="1465" y="6311"/>
                      </a:cubicBezTo>
                      <a:cubicBezTo>
                        <a:pt x="3192" y="8121"/>
                        <a:pt x="7883" y="12681"/>
                        <a:pt x="11074" y="16003"/>
                      </a:cubicBezTo>
                      <a:cubicBezTo>
                        <a:pt x="11979" y="16955"/>
                        <a:pt x="12538" y="17551"/>
                        <a:pt x="12538" y="17551"/>
                      </a:cubicBezTo>
                      <a:cubicBezTo>
                        <a:pt x="12538" y="17551"/>
                        <a:pt x="13847" y="18918"/>
                        <a:pt x="15491" y="18918"/>
                      </a:cubicBezTo>
                      <a:cubicBezTo>
                        <a:pt x="16193" y="18918"/>
                        <a:pt x="16957" y="18668"/>
                        <a:pt x="17705" y="17955"/>
                      </a:cubicBezTo>
                      <a:cubicBezTo>
                        <a:pt x="20194" y="15574"/>
                        <a:pt x="17527" y="12788"/>
                        <a:pt x="17527" y="12788"/>
                      </a:cubicBezTo>
                      <a:cubicBezTo>
                        <a:pt x="17527" y="12788"/>
                        <a:pt x="16967" y="12193"/>
                        <a:pt x="16051" y="11240"/>
                      </a:cubicBezTo>
                      <a:cubicBezTo>
                        <a:pt x="12872" y="7918"/>
                        <a:pt x="8180" y="3358"/>
                        <a:pt x="6454" y="1549"/>
                      </a:cubicBezTo>
                      <a:cubicBezTo>
                        <a:pt x="5549" y="596"/>
                        <a:pt x="4978" y="1"/>
                        <a:pt x="49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p56"/>
                <p:cNvSpPr/>
                <p:nvPr/>
              </p:nvSpPr>
              <p:spPr>
                <a:xfrm>
                  <a:off x="4905375" y="2115400"/>
                  <a:ext cx="629250" cy="397150"/>
                </a:xfrm>
                <a:custGeom>
                  <a:rect b="b" l="l" r="r" t="t"/>
                  <a:pathLst>
                    <a:path extrusionOk="0" h="15886" w="25170">
                      <a:moveTo>
                        <a:pt x="4515" y="0"/>
                      </a:moveTo>
                      <a:cubicBezTo>
                        <a:pt x="3570" y="0"/>
                        <a:pt x="2527" y="363"/>
                        <a:pt x="1774" y="1638"/>
                      </a:cubicBezTo>
                      <a:cubicBezTo>
                        <a:pt x="0" y="4603"/>
                        <a:pt x="3322" y="6579"/>
                        <a:pt x="3322" y="6579"/>
                      </a:cubicBezTo>
                      <a:cubicBezTo>
                        <a:pt x="3322" y="6579"/>
                        <a:pt x="4036" y="6996"/>
                        <a:pt x="5155" y="7663"/>
                      </a:cubicBezTo>
                      <a:cubicBezTo>
                        <a:pt x="7310" y="8949"/>
                        <a:pt x="12537" y="11806"/>
                        <a:pt x="16490" y="14152"/>
                      </a:cubicBezTo>
                      <a:cubicBezTo>
                        <a:pt x="17621" y="14830"/>
                        <a:pt x="18324" y="15247"/>
                        <a:pt x="18324" y="15247"/>
                      </a:cubicBezTo>
                      <a:cubicBezTo>
                        <a:pt x="18324" y="15247"/>
                        <a:pt x="19395" y="15885"/>
                        <a:pt x="20645" y="15885"/>
                      </a:cubicBezTo>
                      <a:cubicBezTo>
                        <a:pt x="21588" y="15885"/>
                        <a:pt x="22633" y="15522"/>
                        <a:pt x="23396" y="14247"/>
                      </a:cubicBezTo>
                      <a:cubicBezTo>
                        <a:pt x="25170" y="11282"/>
                        <a:pt x="21848" y="9306"/>
                        <a:pt x="21848" y="9306"/>
                      </a:cubicBezTo>
                      <a:cubicBezTo>
                        <a:pt x="21848" y="9306"/>
                        <a:pt x="21134" y="8889"/>
                        <a:pt x="20014" y="8223"/>
                      </a:cubicBezTo>
                      <a:cubicBezTo>
                        <a:pt x="16062" y="5865"/>
                        <a:pt x="10835" y="3008"/>
                        <a:pt x="8680" y="1734"/>
                      </a:cubicBezTo>
                      <a:cubicBezTo>
                        <a:pt x="7549" y="1055"/>
                        <a:pt x="6846" y="638"/>
                        <a:pt x="6846" y="638"/>
                      </a:cubicBezTo>
                      <a:cubicBezTo>
                        <a:pt x="6846" y="638"/>
                        <a:pt x="5767" y="0"/>
                        <a:pt x="45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56"/>
                <p:cNvSpPr/>
                <p:nvPr/>
              </p:nvSpPr>
              <p:spPr>
                <a:xfrm>
                  <a:off x="4651750" y="1821475"/>
                  <a:ext cx="406325" cy="499500"/>
                </a:xfrm>
                <a:custGeom>
                  <a:rect b="b" l="l" r="r" t="t"/>
                  <a:pathLst>
                    <a:path extrusionOk="0" h="19980" w="16253">
                      <a:moveTo>
                        <a:pt x="4978" y="1"/>
                      </a:moveTo>
                      <a:cubicBezTo>
                        <a:pt x="4978" y="1"/>
                        <a:pt x="1906" y="1025"/>
                        <a:pt x="1" y="4775"/>
                      </a:cubicBezTo>
                      <a:cubicBezTo>
                        <a:pt x="1" y="4775"/>
                        <a:pt x="560" y="5371"/>
                        <a:pt x="1465" y="6323"/>
                      </a:cubicBezTo>
                      <a:cubicBezTo>
                        <a:pt x="3192" y="8133"/>
                        <a:pt x="7883" y="12693"/>
                        <a:pt x="11074" y="16015"/>
                      </a:cubicBezTo>
                      <a:cubicBezTo>
                        <a:pt x="11490" y="16443"/>
                        <a:pt x="11824" y="16801"/>
                        <a:pt x="12086" y="17074"/>
                      </a:cubicBezTo>
                      <a:cubicBezTo>
                        <a:pt x="12693" y="17860"/>
                        <a:pt x="13455" y="18325"/>
                        <a:pt x="13455" y="18325"/>
                      </a:cubicBezTo>
                      <a:cubicBezTo>
                        <a:pt x="13455" y="18325"/>
                        <a:pt x="14146" y="18741"/>
                        <a:pt x="15277" y="19408"/>
                      </a:cubicBezTo>
                      <a:cubicBezTo>
                        <a:pt x="15562" y="19575"/>
                        <a:pt x="15872" y="19765"/>
                        <a:pt x="16253" y="19980"/>
                      </a:cubicBezTo>
                      <a:lnTo>
                        <a:pt x="14193" y="17872"/>
                      </a:lnTo>
                      <a:cubicBezTo>
                        <a:pt x="11455" y="15062"/>
                        <a:pt x="8716" y="12240"/>
                        <a:pt x="5978" y="9419"/>
                      </a:cubicBezTo>
                      <a:cubicBezTo>
                        <a:pt x="5299" y="8704"/>
                        <a:pt x="4549" y="7835"/>
                        <a:pt x="4716" y="6776"/>
                      </a:cubicBezTo>
                      <a:cubicBezTo>
                        <a:pt x="4787" y="6299"/>
                        <a:pt x="5037" y="5859"/>
                        <a:pt x="5299" y="5466"/>
                      </a:cubicBezTo>
                      <a:cubicBezTo>
                        <a:pt x="5954" y="4430"/>
                        <a:pt x="6704" y="3501"/>
                        <a:pt x="7561" y="2668"/>
                      </a:cubicBezTo>
                      <a:cubicBezTo>
                        <a:pt x="7121" y="2239"/>
                        <a:pt x="6740" y="1846"/>
                        <a:pt x="6454" y="1549"/>
                      </a:cubicBezTo>
                      <a:cubicBezTo>
                        <a:pt x="5549" y="596"/>
                        <a:pt x="4978" y="1"/>
                        <a:pt x="497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56"/>
                <p:cNvSpPr/>
                <p:nvPr/>
              </p:nvSpPr>
              <p:spPr>
                <a:xfrm>
                  <a:off x="5311675" y="2283600"/>
                  <a:ext cx="428925" cy="641175"/>
                </a:xfrm>
                <a:custGeom>
                  <a:rect b="b" l="l" r="r" t="t"/>
                  <a:pathLst>
                    <a:path extrusionOk="0" h="25647" w="17157">
                      <a:moveTo>
                        <a:pt x="2806" y="0"/>
                      </a:moveTo>
                      <a:cubicBezTo>
                        <a:pt x="2744" y="0"/>
                        <a:pt x="2681" y="10"/>
                        <a:pt x="2619" y="30"/>
                      </a:cubicBezTo>
                      <a:cubicBezTo>
                        <a:pt x="2179" y="185"/>
                        <a:pt x="0" y="1328"/>
                        <a:pt x="2084" y="9412"/>
                      </a:cubicBezTo>
                      <a:cubicBezTo>
                        <a:pt x="2798" y="12222"/>
                        <a:pt x="4048" y="15318"/>
                        <a:pt x="5525" y="17925"/>
                      </a:cubicBezTo>
                      <a:cubicBezTo>
                        <a:pt x="6739" y="20080"/>
                        <a:pt x="8704" y="22961"/>
                        <a:pt x="11192" y="24533"/>
                      </a:cubicBezTo>
                      <a:cubicBezTo>
                        <a:pt x="12380" y="25270"/>
                        <a:pt x="13559" y="25647"/>
                        <a:pt x="14729" y="25647"/>
                      </a:cubicBezTo>
                      <a:cubicBezTo>
                        <a:pt x="14919" y="25647"/>
                        <a:pt x="15110" y="25637"/>
                        <a:pt x="15300" y="25617"/>
                      </a:cubicBezTo>
                      <a:cubicBezTo>
                        <a:pt x="15728" y="25557"/>
                        <a:pt x="16169" y="25462"/>
                        <a:pt x="16597" y="25295"/>
                      </a:cubicBezTo>
                      <a:cubicBezTo>
                        <a:pt x="16966" y="25164"/>
                        <a:pt x="17157" y="24700"/>
                        <a:pt x="17026" y="24295"/>
                      </a:cubicBezTo>
                      <a:cubicBezTo>
                        <a:pt x="16919" y="23956"/>
                        <a:pt x="16632" y="23735"/>
                        <a:pt x="16336" y="23735"/>
                      </a:cubicBezTo>
                      <a:cubicBezTo>
                        <a:pt x="16268" y="23735"/>
                        <a:pt x="16200" y="23747"/>
                        <a:pt x="16133" y="23771"/>
                      </a:cubicBezTo>
                      <a:cubicBezTo>
                        <a:pt x="15650" y="23946"/>
                        <a:pt x="15159" y="24034"/>
                        <a:pt x="14662" y="24034"/>
                      </a:cubicBezTo>
                      <a:cubicBezTo>
                        <a:pt x="13739" y="24034"/>
                        <a:pt x="12794" y="23732"/>
                        <a:pt x="11835" y="23128"/>
                      </a:cubicBezTo>
                      <a:cubicBezTo>
                        <a:pt x="8096" y="20783"/>
                        <a:pt x="4763" y="14246"/>
                        <a:pt x="3429" y="9007"/>
                      </a:cubicBezTo>
                      <a:cubicBezTo>
                        <a:pt x="1822" y="2769"/>
                        <a:pt x="3012" y="1637"/>
                        <a:pt x="3096" y="1566"/>
                      </a:cubicBezTo>
                      <a:cubicBezTo>
                        <a:pt x="3429" y="1435"/>
                        <a:pt x="3608" y="994"/>
                        <a:pt x="3500" y="602"/>
                      </a:cubicBezTo>
                      <a:cubicBezTo>
                        <a:pt x="3401" y="235"/>
                        <a:pt x="3113" y="0"/>
                        <a:pt x="280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56"/>
                <p:cNvSpPr/>
                <p:nvPr/>
              </p:nvSpPr>
              <p:spPr>
                <a:xfrm>
                  <a:off x="6802625" y="3911025"/>
                  <a:ext cx="504850" cy="578375"/>
                </a:xfrm>
                <a:custGeom>
                  <a:rect b="b" l="l" r="r" t="t"/>
                  <a:pathLst>
                    <a:path extrusionOk="0" h="23135" w="20194">
                      <a:moveTo>
                        <a:pt x="4108" y="1"/>
                      </a:moveTo>
                      <a:lnTo>
                        <a:pt x="0" y="4501"/>
                      </a:lnTo>
                      <a:cubicBezTo>
                        <a:pt x="0" y="4501"/>
                        <a:pt x="3739" y="5287"/>
                        <a:pt x="6037" y="12324"/>
                      </a:cubicBezTo>
                      <a:cubicBezTo>
                        <a:pt x="8347" y="19360"/>
                        <a:pt x="14109" y="23134"/>
                        <a:pt x="14109" y="23134"/>
                      </a:cubicBezTo>
                      <a:lnTo>
                        <a:pt x="20193" y="13395"/>
                      </a:lnTo>
                      <a:cubicBezTo>
                        <a:pt x="20193" y="13395"/>
                        <a:pt x="12085" y="11312"/>
                        <a:pt x="10121" y="7359"/>
                      </a:cubicBezTo>
                      <a:cubicBezTo>
                        <a:pt x="8144" y="3406"/>
                        <a:pt x="7013" y="1191"/>
                        <a:pt x="410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56"/>
                <p:cNvSpPr/>
                <p:nvPr/>
              </p:nvSpPr>
              <p:spPr>
                <a:xfrm>
                  <a:off x="6888950" y="3911325"/>
                  <a:ext cx="418225" cy="578375"/>
                </a:xfrm>
                <a:custGeom>
                  <a:rect b="b" l="l" r="r" t="t"/>
                  <a:pathLst>
                    <a:path extrusionOk="0" h="23135" w="16729">
                      <a:moveTo>
                        <a:pt x="655" y="0"/>
                      </a:moveTo>
                      <a:lnTo>
                        <a:pt x="0" y="715"/>
                      </a:lnTo>
                      <a:cubicBezTo>
                        <a:pt x="2382" y="1965"/>
                        <a:pt x="3465" y="4132"/>
                        <a:pt x="5251" y="7728"/>
                      </a:cubicBezTo>
                      <a:cubicBezTo>
                        <a:pt x="7215" y="11692"/>
                        <a:pt x="15324" y="13776"/>
                        <a:pt x="15324" y="13776"/>
                      </a:cubicBezTo>
                      <a:lnTo>
                        <a:pt x="13800" y="16229"/>
                      </a:lnTo>
                      <a:cubicBezTo>
                        <a:pt x="12847" y="16002"/>
                        <a:pt x="11907" y="15621"/>
                        <a:pt x="11037" y="15062"/>
                      </a:cubicBezTo>
                      <a:lnTo>
                        <a:pt x="11037" y="15062"/>
                      </a:lnTo>
                      <a:cubicBezTo>
                        <a:pt x="11656" y="15824"/>
                        <a:pt x="12395" y="16526"/>
                        <a:pt x="13264" y="17086"/>
                      </a:cubicBezTo>
                      <a:lnTo>
                        <a:pt x="11597" y="19741"/>
                      </a:lnTo>
                      <a:cubicBezTo>
                        <a:pt x="9906" y="19098"/>
                        <a:pt x="8358" y="17919"/>
                        <a:pt x="7251" y="16372"/>
                      </a:cubicBezTo>
                      <a:lnTo>
                        <a:pt x="7251" y="16372"/>
                      </a:lnTo>
                      <a:cubicBezTo>
                        <a:pt x="8025" y="18086"/>
                        <a:pt x="9335" y="19610"/>
                        <a:pt x="11014" y="20658"/>
                      </a:cubicBezTo>
                      <a:lnTo>
                        <a:pt x="9835" y="22539"/>
                      </a:lnTo>
                      <a:cubicBezTo>
                        <a:pt x="10347" y="22944"/>
                        <a:pt x="10644" y="23134"/>
                        <a:pt x="10644" y="23134"/>
                      </a:cubicBezTo>
                      <a:lnTo>
                        <a:pt x="16729" y="13395"/>
                      </a:lnTo>
                      <a:cubicBezTo>
                        <a:pt x="16729" y="13395"/>
                        <a:pt x="8620" y="11311"/>
                        <a:pt x="6656" y="7359"/>
                      </a:cubicBezTo>
                      <a:cubicBezTo>
                        <a:pt x="4691" y="3394"/>
                        <a:pt x="3560" y="1191"/>
                        <a:pt x="6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56"/>
                <p:cNvSpPr/>
                <p:nvPr/>
              </p:nvSpPr>
              <p:spPr>
                <a:xfrm>
                  <a:off x="5790600" y="2751650"/>
                  <a:ext cx="1114750" cy="1271325"/>
                </a:xfrm>
                <a:custGeom>
                  <a:rect b="b" l="l" r="r" t="t"/>
                  <a:pathLst>
                    <a:path extrusionOk="0" h="50853" w="44590">
                      <a:moveTo>
                        <a:pt x="7739" y="1"/>
                      </a:moveTo>
                      <a:lnTo>
                        <a:pt x="0" y="8371"/>
                      </a:lnTo>
                      <a:lnTo>
                        <a:pt x="20408" y="38791"/>
                      </a:lnTo>
                      <a:cubicBezTo>
                        <a:pt x="20919" y="39565"/>
                        <a:pt x="21610" y="40196"/>
                        <a:pt x="22408" y="40673"/>
                      </a:cubicBezTo>
                      <a:lnTo>
                        <a:pt x="40481" y="50852"/>
                      </a:lnTo>
                      <a:cubicBezTo>
                        <a:pt x="44458" y="49352"/>
                        <a:pt x="44589" y="46364"/>
                        <a:pt x="44589" y="46364"/>
                      </a:cubicBezTo>
                      <a:lnTo>
                        <a:pt x="29373" y="32791"/>
                      </a:lnTo>
                      <a:cubicBezTo>
                        <a:pt x="28885" y="32362"/>
                        <a:pt x="28468" y="31826"/>
                        <a:pt x="28182" y="31231"/>
                      </a:cubicBezTo>
                      <a:lnTo>
                        <a:pt x="18514" y="10943"/>
                      </a:lnTo>
                      <a:cubicBezTo>
                        <a:pt x="18217" y="584"/>
                        <a:pt x="7739" y="1"/>
                        <a:pt x="77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56"/>
                <p:cNvSpPr/>
                <p:nvPr/>
              </p:nvSpPr>
              <p:spPr>
                <a:xfrm>
                  <a:off x="6237675" y="3025500"/>
                  <a:ext cx="560800" cy="790600"/>
                </a:xfrm>
                <a:custGeom>
                  <a:rect b="b" l="l" r="r" t="t"/>
                  <a:pathLst>
                    <a:path extrusionOk="0" h="31624" w="22432">
                      <a:moveTo>
                        <a:pt x="620" y="1"/>
                      </a:moveTo>
                      <a:cubicBezTo>
                        <a:pt x="619" y="1"/>
                        <a:pt x="1" y="10371"/>
                        <a:pt x="7442" y="20063"/>
                      </a:cubicBezTo>
                      <a:cubicBezTo>
                        <a:pt x="14883" y="29766"/>
                        <a:pt x="22432" y="31624"/>
                        <a:pt x="22432" y="31624"/>
                      </a:cubicBezTo>
                      <a:lnTo>
                        <a:pt x="11478" y="21848"/>
                      </a:lnTo>
                      <a:cubicBezTo>
                        <a:pt x="10990" y="21420"/>
                        <a:pt x="10573" y="20884"/>
                        <a:pt x="10287" y="20289"/>
                      </a:cubicBezTo>
                      <a:lnTo>
                        <a:pt x="62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56"/>
                <p:cNvSpPr/>
                <p:nvPr/>
              </p:nvSpPr>
              <p:spPr>
                <a:xfrm>
                  <a:off x="6762450" y="3879175"/>
                  <a:ext cx="142600" cy="144400"/>
                </a:xfrm>
                <a:custGeom>
                  <a:rect b="b" l="l" r="r" t="t"/>
                  <a:pathLst>
                    <a:path extrusionOk="0" h="5776" w="5704">
                      <a:moveTo>
                        <a:pt x="4274" y="1"/>
                      </a:moveTo>
                      <a:cubicBezTo>
                        <a:pt x="4108" y="894"/>
                        <a:pt x="3477" y="3489"/>
                        <a:pt x="0" y="4882"/>
                      </a:cubicBezTo>
                      <a:lnTo>
                        <a:pt x="1596" y="5775"/>
                      </a:lnTo>
                      <a:cubicBezTo>
                        <a:pt x="5560" y="4263"/>
                        <a:pt x="5703" y="1275"/>
                        <a:pt x="5703" y="1275"/>
                      </a:cubicBezTo>
                      <a:lnTo>
                        <a:pt x="427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56"/>
                <p:cNvSpPr/>
                <p:nvPr/>
              </p:nvSpPr>
              <p:spPr>
                <a:xfrm>
                  <a:off x="5719450" y="2044725"/>
                  <a:ext cx="98550" cy="102725"/>
                </a:xfrm>
                <a:custGeom>
                  <a:rect b="b" l="l" r="r" t="t"/>
                  <a:pathLst>
                    <a:path extrusionOk="0" h="4109" w="3942">
                      <a:moveTo>
                        <a:pt x="2096" y="1"/>
                      </a:moveTo>
                      <a:lnTo>
                        <a:pt x="1" y="1453"/>
                      </a:lnTo>
                      <a:lnTo>
                        <a:pt x="1834" y="4108"/>
                      </a:lnTo>
                      <a:lnTo>
                        <a:pt x="3942" y="2656"/>
                      </a:lnTo>
                      <a:lnTo>
                        <a:pt x="209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56"/>
                <p:cNvSpPr/>
                <p:nvPr/>
              </p:nvSpPr>
              <p:spPr>
                <a:xfrm>
                  <a:off x="5734050" y="2065850"/>
                  <a:ext cx="83650" cy="81900"/>
                </a:xfrm>
                <a:custGeom>
                  <a:rect b="b" l="l" r="r" t="t"/>
                  <a:pathLst>
                    <a:path extrusionOk="0" h="3276" w="3346">
                      <a:moveTo>
                        <a:pt x="2096" y="1"/>
                      </a:moveTo>
                      <a:cubicBezTo>
                        <a:pt x="1060" y="358"/>
                        <a:pt x="345" y="1072"/>
                        <a:pt x="0" y="1477"/>
                      </a:cubicBezTo>
                      <a:lnTo>
                        <a:pt x="1250" y="3275"/>
                      </a:lnTo>
                      <a:lnTo>
                        <a:pt x="3346" y="1823"/>
                      </a:lnTo>
                      <a:lnTo>
                        <a:pt x="2096" y="1"/>
                      </a:lnTo>
                      <a:close/>
                    </a:path>
                  </a:pathLst>
                </a:custGeom>
                <a:solidFill>
                  <a:srgbClr val="1C1F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56"/>
                <p:cNvSpPr/>
                <p:nvPr/>
              </p:nvSpPr>
              <p:spPr>
                <a:xfrm>
                  <a:off x="5676600" y="2073075"/>
                  <a:ext cx="589375" cy="658725"/>
                </a:xfrm>
                <a:custGeom>
                  <a:rect b="b" l="l" r="r" t="t"/>
                  <a:pathLst>
                    <a:path extrusionOk="0" h="26349" w="23575">
                      <a:moveTo>
                        <a:pt x="6426" y="0"/>
                      </a:moveTo>
                      <a:cubicBezTo>
                        <a:pt x="5627" y="0"/>
                        <a:pt x="5108" y="164"/>
                        <a:pt x="5108" y="164"/>
                      </a:cubicBezTo>
                      <a:cubicBezTo>
                        <a:pt x="3429" y="581"/>
                        <a:pt x="2465" y="1998"/>
                        <a:pt x="2465" y="1998"/>
                      </a:cubicBezTo>
                      <a:cubicBezTo>
                        <a:pt x="2465" y="1998"/>
                        <a:pt x="0" y="5129"/>
                        <a:pt x="2858" y="9237"/>
                      </a:cubicBezTo>
                      <a:lnTo>
                        <a:pt x="14490" y="26001"/>
                      </a:lnTo>
                      <a:cubicBezTo>
                        <a:pt x="14633" y="26220"/>
                        <a:pt x="14887" y="26349"/>
                        <a:pt x="15159" y="26349"/>
                      </a:cubicBezTo>
                      <a:cubicBezTo>
                        <a:pt x="15182" y="26349"/>
                        <a:pt x="15205" y="26348"/>
                        <a:pt x="15228" y="26346"/>
                      </a:cubicBezTo>
                      <a:cubicBezTo>
                        <a:pt x="16193" y="26239"/>
                        <a:pt x="18455" y="25870"/>
                        <a:pt x="20169" y="24691"/>
                      </a:cubicBezTo>
                      <a:cubicBezTo>
                        <a:pt x="21872" y="23501"/>
                        <a:pt x="23003" y="21500"/>
                        <a:pt x="23444" y="20631"/>
                      </a:cubicBezTo>
                      <a:cubicBezTo>
                        <a:pt x="23574" y="20369"/>
                        <a:pt x="23551" y="20060"/>
                        <a:pt x="23384" y="19822"/>
                      </a:cubicBezTo>
                      <a:lnTo>
                        <a:pt x="11763" y="3069"/>
                      </a:lnTo>
                      <a:cubicBezTo>
                        <a:pt x="9969" y="479"/>
                        <a:pt x="7790" y="0"/>
                        <a:pt x="642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56"/>
                <p:cNvSpPr/>
                <p:nvPr/>
              </p:nvSpPr>
              <p:spPr>
                <a:xfrm>
                  <a:off x="5710825" y="2182850"/>
                  <a:ext cx="555150" cy="549250"/>
                </a:xfrm>
                <a:custGeom>
                  <a:rect b="b" l="l" r="r" t="t"/>
                  <a:pathLst>
                    <a:path extrusionOk="0" h="21970" w="22206">
                      <a:moveTo>
                        <a:pt x="179" y="0"/>
                      </a:moveTo>
                      <a:lnTo>
                        <a:pt x="179" y="0"/>
                      </a:lnTo>
                      <a:cubicBezTo>
                        <a:pt x="0" y="1262"/>
                        <a:pt x="179" y="2965"/>
                        <a:pt x="1489" y="4870"/>
                      </a:cubicBezTo>
                      <a:lnTo>
                        <a:pt x="13109" y="21622"/>
                      </a:lnTo>
                      <a:cubicBezTo>
                        <a:pt x="13263" y="21841"/>
                        <a:pt x="13518" y="21970"/>
                        <a:pt x="13790" y="21970"/>
                      </a:cubicBezTo>
                      <a:cubicBezTo>
                        <a:pt x="13813" y="21970"/>
                        <a:pt x="13836" y="21969"/>
                        <a:pt x="13859" y="21967"/>
                      </a:cubicBezTo>
                      <a:cubicBezTo>
                        <a:pt x="14824" y="21860"/>
                        <a:pt x="17086" y="21491"/>
                        <a:pt x="18800" y="20312"/>
                      </a:cubicBezTo>
                      <a:cubicBezTo>
                        <a:pt x="20503" y="19133"/>
                        <a:pt x="21646" y="17145"/>
                        <a:pt x="22075" y="16264"/>
                      </a:cubicBezTo>
                      <a:cubicBezTo>
                        <a:pt x="22205" y="16014"/>
                        <a:pt x="22182" y="15704"/>
                        <a:pt x="22015" y="15466"/>
                      </a:cubicBezTo>
                      <a:lnTo>
                        <a:pt x="18681" y="10668"/>
                      </a:lnTo>
                      <a:cubicBezTo>
                        <a:pt x="18276" y="11430"/>
                        <a:pt x="17800" y="12204"/>
                        <a:pt x="17205" y="12871"/>
                      </a:cubicBezTo>
                      <a:cubicBezTo>
                        <a:pt x="16165" y="14050"/>
                        <a:pt x="14661" y="14940"/>
                        <a:pt x="13111" y="14940"/>
                      </a:cubicBezTo>
                      <a:cubicBezTo>
                        <a:pt x="12940" y="14940"/>
                        <a:pt x="12769" y="14929"/>
                        <a:pt x="12597" y="14907"/>
                      </a:cubicBezTo>
                      <a:cubicBezTo>
                        <a:pt x="10573" y="14657"/>
                        <a:pt x="9073" y="12966"/>
                        <a:pt x="7799" y="11370"/>
                      </a:cubicBezTo>
                      <a:cubicBezTo>
                        <a:pt x="4977" y="7787"/>
                        <a:pt x="2322" y="4012"/>
                        <a:pt x="17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56"/>
                <p:cNvSpPr/>
                <p:nvPr/>
              </p:nvSpPr>
              <p:spPr>
                <a:xfrm>
                  <a:off x="5974850" y="2476025"/>
                  <a:ext cx="252125" cy="199450"/>
                </a:xfrm>
                <a:custGeom>
                  <a:rect b="b" l="l" r="r" t="t"/>
                  <a:pathLst>
                    <a:path extrusionOk="0" h="7978" w="10085">
                      <a:moveTo>
                        <a:pt x="8882" y="1"/>
                      </a:moveTo>
                      <a:cubicBezTo>
                        <a:pt x="7644" y="2691"/>
                        <a:pt x="5751" y="4549"/>
                        <a:pt x="3251" y="5525"/>
                      </a:cubicBezTo>
                      <a:cubicBezTo>
                        <a:pt x="1858" y="6073"/>
                        <a:pt x="607" y="6192"/>
                        <a:pt x="0" y="6204"/>
                      </a:cubicBezTo>
                      <a:cubicBezTo>
                        <a:pt x="441" y="6847"/>
                        <a:pt x="857" y="7454"/>
                        <a:pt x="1215" y="7978"/>
                      </a:cubicBezTo>
                      <a:cubicBezTo>
                        <a:pt x="1941" y="7871"/>
                        <a:pt x="2858" y="7680"/>
                        <a:pt x="3834" y="7311"/>
                      </a:cubicBezTo>
                      <a:cubicBezTo>
                        <a:pt x="4596" y="7025"/>
                        <a:pt x="5441" y="6609"/>
                        <a:pt x="6299" y="6013"/>
                      </a:cubicBezTo>
                      <a:cubicBezTo>
                        <a:pt x="7632" y="5085"/>
                        <a:pt x="8977" y="3751"/>
                        <a:pt x="10085" y="1751"/>
                      </a:cubicBezTo>
                      <a:cubicBezTo>
                        <a:pt x="9739" y="1215"/>
                        <a:pt x="9323" y="644"/>
                        <a:pt x="888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56"/>
                <p:cNvSpPr/>
                <p:nvPr/>
              </p:nvSpPr>
              <p:spPr>
                <a:xfrm>
                  <a:off x="5672725" y="1994600"/>
                  <a:ext cx="122950" cy="104250"/>
                </a:xfrm>
                <a:custGeom>
                  <a:rect b="b" l="l" r="r" t="t"/>
                  <a:pathLst>
                    <a:path extrusionOk="0" h="4170" w="4918">
                      <a:moveTo>
                        <a:pt x="3728" y="0"/>
                      </a:moveTo>
                      <a:cubicBezTo>
                        <a:pt x="3679" y="0"/>
                        <a:pt x="3630" y="14"/>
                        <a:pt x="3584" y="41"/>
                      </a:cubicBezTo>
                      <a:lnTo>
                        <a:pt x="119" y="2434"/>
                      </a:lnTo>
                      <a:cubicBezTo>
                        <a:pt x="24" y="2494"/>
                        <a:pt x="0" y="2637"/>
                        <a:pt x="60" y="2732"/>
                      </a:cubicBezTo>
                      <a:lnTo>
                        <a:pt x="977" y="4065"/>
                      </a:lnTo>
                      <a:cubicBezTo>
                        <a:pt x="1019" y="4136"/>
                        <a:pt x="1095" y="4169"/>
                        <a:pt x="1173" y="4169"/>
                      </a:cubicBezTo>
                      <a:cubicBezTo>
                        <a:pt x="1225" y="4169"/>
                        <a:pt x="1279" y="4154"/>
                        <a:pt x="1322" y="4125"/>
                      </a:cubicBezTo>
                      <a:lnTo>
                        <a:pt x="4822" y="1708"/>
                      </a:lnTo>
                      <a:cubicBezTo>
                        <a:pt x="4906" y="1648"/>
                        <a:pt x="4918" y="1529"/>
                        <a:pt x="4858" y="1446"/>
                      </a:cubicBezTo>
                      <a:lnTo>
                        <a:pt x="3941" y="101"/>
                      </a:lnTo>
                      <a:cubicBezTo>
                        <a:pt x="3883" y="35"/>
                        <a:pt x="3806"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56"/>
                <p:cNvSpPr/>
                <p:nvPr/>
              </p:nvSpPr>
              <p:spPr>
                <a:xfrm>
                  <a:off x="5692675" y="2022700"/>
                  <a:ext cx="103000" cy="76150"/>
                </a:xfrm>
                <a:custGeom>
                  <a:rect b="b" l="l" r="r" t="t"/>
                  <a:pathLst>
                    <a:path extrusionOk="0" h="3046" w="4120">
                      <a:moveTo>
                        <a:pt x="3846" y="0"/>
                      </a:moveTo>
                      <a:lnTo>
                        <a:pt x="0" y="2667"/>
                      </a:lnTo>
                      <a:lnTo>
                        <a:pt x="179" y="2941"/>
                      </a:lnTo>
                      <a:cubicBezTo>
                        <a:pt x="221" y="3012"/>
                        <a:pt x="297" y="3045"/>
                        <a:pt x="375" y="3045"/>
                      </a:cubicBezTo>
                      <a:cubicBezTo>
                        <a:pt x="427" y="3045"/>
                        <a:pt x="481" y="3030"/>
                        <a:pt x="524" y="3001"/>
                      </a:cubicBezTo>
                      <a:lnTo>
                        <a:pt x="4024" y="584"/>
                      </a:lnTo>
                      <a:cubicBezTo>
                        <a:pt x="4108" y="524"/>
                        <a:pt x="4120" y="405"/>
                        <a:pt x="4060" y="322"/>
                      </a:cubicBezTo>
                      <a:lnTo>
                        <a:pt x="3846" y="0"/>
                      </a:lnTo>
                      <a:close/>
                    </a:path>
                  </a:pathLst>
                </a:custGeom>
                <a:solidFill>
                  <a:srgbClr val="1C1F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56"/>
                <p:cNvSpPr/>
                <p:nvPr/>
              </p:nvSpPr>
              <p:spPr>
                <a:xfrm>
                  <a:off x="7117850" y="3306350"/>
                  <a:ext cx="522700" cy="327875"/>
                </a:xfrm>
                <a:custGeom>
                  <a:rect b="b" l="l" r="r" t="t"/>
                  <a:pathLst>
                    <a:path extrusionOk="0" h="13115" w="20908">
                      <a:moveTo>
                        <a:pt x="1872" y="0"/>
                      </a:moveTo>
                      <a:cubicBezTo>
                        <a:pt x="1351" y="0"/>
                        <a:pt x="816" y="60"/>
                        <a:pt x="250" y="185"/>
                      </a:cubicBezTo>
                      <a:lnTo>
                        <a:pt x="0" y="5447"/>
                      </a:lnTo>
                      <a:cubicBezTo>
                        <a:pt x="0" y="5447"/>
                        <a:pt x="27" y="5446"/>
                        <a:pt x="81" y="5446"/>
                      </a:cubicBezTo>
                      <a:cubicBezTo>
                        <a:pt x="602" y="5446"/>
                        <a:pt x="3608" y="5602"/>
                        <a:pt x="8549" y="8936"/>
                      </a:cubicBezTo>
                      <a:cubicBezTo>
                        <a:pt x="14490" y="12936"/>
                        <a:pt x="20908" y="13115"/>
                        <a:pt x="20908" y="13115"/>
                      </a:cubicBezTo>
                      <a:lnTo>
                        <a:pt x="20419" y="2030"/>
                      </a:lnTo>
                      <a:cubicBezTo>
                        <a:pt x="20419" y="2030"/>
                        <a:pt x="16376" y="3511"/>
                        <a:pt x="12737" y="3511"/>
                      </a:cubicBezTo>
                      <a:cubicBezTo>
                        <a:pt x="11383" y="3511"/>
                        <a:pt x="10086" y="3306"/>
                        <a:pt x="9073" y="2744"/>
                      </a:cubicBezTo>
                      <a:cubicBezTo>
                        <a:pt x="6038" y="1068"/>
                        <a:pt x="4079" y="0"/>
                        <a:pt x="187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56"/>
                <p:cNvSpPr/>
                <p:nvPr/>
              </p:nvSpPr>
              <p:spPr>
                <a:xfrm>
                  <a:off x="7122900" y="3306650"/>
                  <a:ext cx="517050" cy="328025"/>
                </a:xfrm>
                <a:custGeom>
                  <a:rect b="b" l="l" r="r" t="t"/>
                  <a:pathLst>
                    <a:path extrusionOk="0" h="13121" w="20682">
                      <a:moveTo>
                        <a:pt x="1665" y="0"/>
                      </a:moveTo>
                      <a:cubicBezTo>
                        <a:pt x="1145" y="0"/>
                        <a:pt x="612" y="60"/>
                        <a:pt x="48" y="185"/>
                      </a:cubicBezTo>
                      <a:lnTo>
                        <a:pt x="1" y="1113"/>
                      </a:lnTo>
                      <a:cubicBezTo>
                        <a:pt x="281" y="1081"/>
                        <a:pt x="554" y="1065"/>
                        <a:pt x="823" y="1065"/>
                      </a:cubicBezTo>
                      <a:cubicBezTo>
                        <a:pt x="3027" y="1065"/>
                        <a:pt x="4917" y="2128"/>
                        <a:pt x="7942" y="3816"/>
                      </a:cubicBezTo>
                      <a:cubicBezTo>
                        <a:pt x="8955" y="4377"/>
                        <a:pt x="10253" y="4582"/>
                        <a:pt x="11606" y="4582"/>
                      </a:cubicBezTo>
                      <a:cubicBezTo>
                        <a:pt x="15246" y="4582"/>
                        <a:pt x="19289" y="3102"/>
                        <a:pt x="19289" y="3102"/>
                      </a:cubicBezTo>
                      <a:lnTo>
                        <a:pt x="19408" y="5900"/>
                      </a:lnTo>
                      <a:cubicBezTo>
                        <a:pt x="18527" y="6245"/>
                        <a:pt x="17574" y="6447"/>
                        <a:pt x="16574" y="6483"/>
                      </a:cubicBezTo>
                      <a:cubicBezTo>
                        <a:pt x="17453" y="6757"/>
                        <a:pt x="18375" y="6888"/>
                        <a:pt x="19331" y="6888"/>
                      </a:cubicBezTo>
                      <a:cubicBezTo>
                        <a:pt x="19372" y="6888"/>
                        <a:pt x="19414" y="6888"/>
                        <a:pt x="19455" y="6888"/>
                      </a:cubicBezTo>
                      <a:lnTo>
                        <a:pt x="19586" y="9900"/>
                      </a:lnTo>
                      <a:cubicBezTo>
                        <a:pt x="18900" y="10070"/>
                        <a:pt x="18180" y="10157"/>
                        <a:pt x="17450" y="10157"/>
                      </a:cubicBezTo>
                      <a:cubicBezTo>
                        <a:pt x="16394" y="10157"/>
                        <a:pt x="15316" y="9975"/>
                        <a:pt x="14288" y="9602"/>
                      </a:cubicBezTo>
                      <a:lnTo>
                        <a:pt x="14288" y="9602"/>
                      </a:lnTo>
                      <a:cubicBezTo>
                        <a:pt x="15736" y="10471"/>
                        <a:pt x="17477" y="10955"/>
                        <a:pt x="19265" y="10955"/>
                      </a:cubicBezTo>
                      <a:cubicBezTo>
                        <a:pt x="19388" y="10955"/>
                        <a:pt x="19511" y="10952"/>
                        <a:pt x="19634" y="10948"/>
                      </a:cubicBezTo>
                      <a:lnTo>
                        <a:pt x="19717" y="13091"/>
                      </a:lnTo>
                      <a:cubicBezTo>
                        <a:pt x="20021" y="13115"/>
                        <a:pt x="20262" y="13121"/>
                        <a:pt x="20427" y="13121"/>
                      </a:cubicBezTo>
                      <a:cubicBezTo>
                        <a:pt x="20592" y="13121"/>
                        <a:pt x="20682" y="13115"/>
                        <a:pt x="20682" y="13115"/>
                      </a:cubicBezTo>
                      <a:lnTo>
                        <a:pt x="20194" y="2030"/>
                      </a:lnTo>
                      <a:cubicBezTo>
                        <a:pt x="20194" y="2030"/>
                        <a:pt x="16151" y="3511"/>
                        <a:pt x="12516" y="3511"/>
                      </a:cubicBezTo>
                      <a:cubicBezTo>
                        <a:pt x="11164" y="3511"/>
                        <a:pt x="9869" y="3306"/>
                        <a:pt x="8859" y="2744"/>
                      </a:cubicBezTo>
                      <a:cubicBezTo>
                        <a:pt x="5834" y="1068"/>
                        <a:pt x="3869" y="0"/>
                        <a:pt x="166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56"/>
                <p:cNvSpPr/>
                <p:nvPr/>
              </p:nvSpPr>
              <p:spPr>
                <a:xfrm>
                  <a:off x="5944475" y="2684625"/>
                  <a:ext cx="1265675" cy="759100"/>
                </a:xfrm>
                <a:custGeom>
                  <a:rect b="b" l="l" r="r" t="t"/>
                  <a:pathLst>
                    <a:path extrusionOk="0" h="30364" w="50627">
                      <a:moveTo>
                        <a:pt x="7090" y="1"/>
                      </a:moveTo>
                      <a:cubicBezTo>
                        <a:pt x="6986" y="1"/>
                        <a:pt x="6930" y="3"/>
                        <a:pt x="6930" y="3"/>
                      </a:cubicBezTo>
                      <a:lnTo>
                        <a:pt x="1" y="9087"/>
                      </a:lnTo>
                      <a:lnTo>
                        <a:pt x="18908" y="27554"/>
                      </a:lnTo>
                      <a:cubicBezTo>
                        <a:pt x="19813" y="28435"/>
                        <a:pt x="21003" y="28971"/>
                        <a:pt x="22265" y="29030"/>
                      </a:cubicBezTo>
                      <a:lnTo>
                        <a:pt x="47804" y="30364"/>
                      </a:lnTo>
                      <a:cubicBezTo>
                        <a:pt x="47804" y="30364"/>
                        <a:pt x="49674" y="29245"/>
                        <a:pt x="50150" y="27816"/>
                      </a:cubicBezTo>
                      <a:cubicBezTo>
                        <a:pt x="50626" y="26387"/>
                        <a:pt x="50162" y="24946"/>
                        <a:pt x="50162" y="24946"/>
                      </a:cubicBezTo>
                      <a:lnTo>
                        <a:pt x="29766" y="20410"/>
                      </a:lnTo>
                      <a:cubicBezTo>
                        <a:pt x="28861" y="20220"/>
                        <a:pt x="28040" y="19755"/>
                        <a:pt x="27409" y="19089"/>
                      </a:cubicBezTo>
                      <a:lnTo>
                        <a:pt x="18682" y="9885"/>
                      </a:lnTo>
                      <a:cubicBezTo>
                        <a:pt x="17501" y="349"/>
                        <a:pt x="8410" y="1"/>
                        <a:pt x="70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56"/>
                <p:cNvSpPr/>
                <p:nvPr/>
              </p:nvSpPr>
              <p:spPr>
                <a:xfrm>
                  <a:off x="7072600" y="3295775"/>
                  <a:ext cx="137825" cy="147950"/>
                </a:xfrm>
                <a:custGeom>
                  <a:rect b="b" l="l" r="r" t="t"/>
                  <a:pathLst>
                    <a:path extrusionOk="0" h="5918" w="5513">
                      <a:moveTo>
                        <a:pt x="2775" y="0"/>
                      </a:moveTo>
                      <a:lnTo>
                        <a:pt x="2775" y="0"/>
                      </a:lnTo>
                      <a:cubicBezTo>
                        <a:pt x="2894" y="679"/>
                        <a:pt x="2977" y="1751"/>
                        <a:pt x="2620" y="2834"/>
                      </a:cubicBezTo>
                      <a:cubicBezTo>
                        <a:pt x="2144" y="4251"/>
                        <a:pt x="572" y="5418"/>
                        <a:pt x="0" y="5787"/>
                      </a:cubicBezTo>
                      <a:lnTo>
                        <a:pt x="2703" y="5918"/>
                      </a:lnTo>
                      <a:cubicBezTo>
                        <a:pt x="2703" y="5918"/>
                        <a:pt x="4561" y="4799"/>
                        <a:pt x="5037" y="3370"/>
                      </a:cubicBezTo>
                      <a:cubicBezTo>
                        <a:pt x="5513" y="1941"/>
                        <a:pt x="5049" y="500"/>
                        <a:pt x="5049" y="500"/>
                      </a:cubicBezTo>
                      <a:lnTo>
                        <a:pt x="277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p56"/>
                <p:cNvSpPr/>
                <p:nvPr/>
              </p:nvSpPr>
              <p:spPr>
                <a:xfrm>
                  <a:off x="6411500" y="2931750"/>
                  <a:ext cx="618550" cy="339150"/>
                </a:xfrm>
                <a:custGeom>
                  <a:rect b="b" l="l" r="r" t="t"/>
                  <a:pathLst>
                    <a:path extrusionOk="0" h="13566" w="24742">
                      <a:moveTo>
                        <a:pt x="1" y="0"/>
                      </a:moveTo>
                      <a:lnTo>
                        <a:pt x="1" y="0"/>
                      </a:lnTo>
                      <a:cubicBezTo>
                        <a:pt x="572" y="4358"/>
                        <a:pt x="2132" y="5894"/>
                        <a:pt x="3846" y="8084"/>
                      </a:cubicBezTo>
                      <a:cubicBezTo>
                        <a:pt x="4585" y="9037"/>
                        <a:pt x="6049" y="10192"/>
                        <a:pt x="7073" y="10835"/>
                      </a:cubicBezTo>
                      <a:cubicBezTo>
                        <a:pt x="8275" y="11597"/>
                        <a:pt x="9692" y="11954"/>
                        <a:pt x="11085" y="12252"/>
                      </a:cubicBezTo>
                      <a:cubicBezTo>
                        <a:pt x="14884" y="13058"/>
                        <a:pt x="18767" y="13565"/>
                        <a:pt x="22635" y="13565"/>
                      </a:cubicBezTo>
                      <a:cubicBezTo>
                        <a:pt x="23338" y="13565"/>
                        <a:pt x="24041" y="13548"/>
                        <a:pt x="24742" y="13514"/>
                      </a:cubicBezTo>
                      <a:lnTo>
                        <a:pt x="11085" y="10525"/>
                      </a:lnTo>
                      <a:cubicBezTo>
                        <a:pt x="10180" y="10335"/>
                        <a:pt x="9359" y="9870"/>
                        <a:pt x="8728" y="9204"/>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9" name="Google Shape;2219;p56"/>
                <p:cNvSpPr/>
                <p:nvPr/>
              </p:nvSpPr>
              <p:spPr>
                <a:xfrm>
                  <a:off x="5338750" y="2155575"/>
                  <a:ext cx="785825" cy="844050"/>
                </a:xfrm>
                <a:custGeom>
                  <a:rect b="b" l="l" r="r" t="t"/>
                  <a:pathLst>
                    <a:path extrusionOk="0" h="33762" w="31433">
                      <a:moveTo>
                        <a:pt x="11732" y="0"/>
                      </a:moveTo>
                      <a:cubicBezTo>
                        <a:pt x="10081" y="0"/>
                        <a:pt x="8345" y="447"/>
                        <a:pt x="6597" y="1413"/>
                      </a:cubicBezTo>
                      <a:cubicBezTo>
                        <a:pt x="1" y="5068"/>
                        <a:pt x="691" y="9842"/>
                        <a:pt x="2251" y="14093"/>
                      </a:cubicBezTo>
                      <a:cubicBezTo>
                        <a:pt x="3406" y="17272"/>
                        <a:pt x="7823" y="27035"/>
                        <a:pt x="19110" y="33762"/>
                      </a:cubicBezTo>
                      <a:cubicBezTo>
                        <a:pt x="19110" y="33762"/>
                        <a:pt x="19110" y="33762"/>
                        <a:pt x="19110" y="33762"/>
                      </a:cubicBezTo>
                      <a:cubicBezTo>
                        <a:pt x="19130" y="33762"/>
                        <a:pt x="30862" y="29440"/>
                        <a:pt x="31433" y="21165"/>
                      </a:cubicBezTo>
                      <a:cubicBezTo>
                        <a:pt x="31433" y="21165"/>
                        <a:pt x="24385" y="15807"/>
                        <a:pt x="21837" y="8437"/>
                      </a:cubicBezTo>
                      <a:cubicBezTo>
                        <a:pt x="20062" y="3288"/>
                        <a:pt x="16209" y="0"/>
                        <a:pt x="117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0" name="Google Shape;2220;p56"/>
                <p:cNvSpPr/>
                <p:nvPr/>
              </p:nvSpPr>
              <p:spPr>
                <a:xfrm>
                  <a:off x="5713800" y="2208725"/>
                  <a:ext cx="340550" cy="419575"/>
                </a:xfrm>
                <a:custGeom>
                  <a:rect b="b" l="l" r="r" t="t"/>
                  <a:pathLst>
                    <a:path extrusionOk="0" h="16783" w="13622">
                      <a:moveTo>
                        <a:pt x="2596" y="1"/>
                      </a:moveTo>
                      <a:lnTo>
                        <a:pt x="2596" y="1"/>
                      </a:lnTo>
                      <a:cubicBezTo>
                        <a:pt x="1227" y="2406"/>
                        <a:pt x="0" y="6871"/>
                        <a:pt x="4525" y="12491"/>
                      </a:cubicBezTo>
                      <a:cubicBezTo>
                        <a:pt x="7186" y="15770"/>
                        <a:pt x="9702" y="16783"/>
                        <a:pt x="11798" y="16783"/>
                      </a:cubicBezTo>
                      <a:cubicBezTo>
                        <a:pt x="12449" y="16783"/>
                        <a:pt x="13059" y="16685"/>
                        <a:pt x="13621" y="16527"/>
                      </a:cubicBezTo>
                      <a:cubicBezTo>
                        <a:pt x="11359" y="14265"/>
                        <a:pt x="8323" y="10633"/>
                        <a:pt x="6835" y="6311"/>
                      </a:cubicBezTo>
                      <a:cubicBezTo>
                        <a:pt x="5918" y="3632"/>
                        <a:pt x="4441" y="1465"/>
                        <a:pt x="259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1" name="Google Shape;2221;p56"/>
                <p:cNvSpPr/>
                <p:nvPr/>
              </p:nvSpPr>
              <p:spPr>
                <a:xfrm>
                  <a:off x="5517350" y="2182550"/>
                  <a:ext cx="435775" cy="747425"/>
                </a:xfrm>
                <a:custGeom>
                  <a:rect b="b" l="l" r="r" t="t"/>
                  <a:pathLst>
                    <a:path extrusionOk="0" h="29897" w="17431">
                      <a:moveTo>
                        <a:pt x="143" y="0"/>
                      </a:moveTo>
                      <a:cubicBezTo>
                        <a:pt x="96" y="12"/>
                        <a:pt x="48" y="36"/>
                        <a:pt x="0" y="72"/>
                      </a:cubicBezTo>
                      <a:cubicBezTo>
                        <a:pt x="0" y="500"/>
                        <a:pt x="0" y="1012"/>
                        <a:pt x="48" y="1584"/>
                      </a:cubicBezTo>
                      <a:cubicBezTo>
                        <a:pt x="262" y="4858"/>
                        <a:pt x="1179" y="7870"/>
                        <a:pt x="1929" y="9799"/>
                      </a:cubicBezTo>
                      <a:cubicBezTo>
                        <a:pt x="3429" y="13764"/>
                        <a:pt x="5775" y="17693"/>
                        <a:pt x="8894" y="21491"/>
                      </a:cubicBezTo>
                      <a:cubicBezTo>
                        <a:pt x="10811" y="23824"/>
                        <a:pt x="13026" y="26110"/>
                        <a:pt x="15526" y="28349"/>
                      </a:cubicBezTo>
                      <a:cubicBezTo>
                        <a:pt x="16098" y="28873"/>
                        <a:pt x="16705" y="29385"/>
                        <a:pt x="17312" y="29897"/>
                      </a:cubicBezTo>
                      <a:cubicBezTo>
                        <a:pt x="17360" y="29861"/>
                        <a:pt x="17383" y="29837"/>
                        <a:pt x="17431" y="29825"/>
                      </a:cubicBezTo>
                      <a:cubicBezTo>
                        <a:pt x="14193" y="27111"/>
                        <a:pt x="11359" y="24277"/>
                        <a:pt x="8978" y="21396"/>
                      </a:cubicBezTo>
                      <a:cubicBezTo>
                        <a:pt x="5882" y="17621"/>
                        <a:pt x="3548" y="13704"/>
                        <a:pt x="2048" y="9763"/>
                      </a:cubicBezTo>
                      <a:cubicBezTo>
                        <a:pt x="703" y="6239"/>
                        <a:pt x="286" y="3370"/>
                        <a:pt x="179" y="1584"/>
                      </a:cubicBezTo>
                      <a:cubicBezTo>
                        <a:pt x="143" y="976"/>
                        <a:pt x="143" y="441"/>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p56"/>
                <p:cNvSpPr/>
                <p:nvPr/>
              </p:nvSpPr>
              <p:spPr>
                <a:xfrm>
                  <a:off x="5780475" y="2660875"/>
                  <a:ext cx="344100" cy="338750"/>
                </a:xfrm>
                <a:custGeom>
                  <a:rect b="b" l="l" r="r" t="t"/>
                  <a:pathLst>
                    <a:path extrusionOk="0" h="13550" w="13764">
                      <a:moveTo>
                        <a:pt x="12633" y="0"/>
                      </a:moveTo>
                      <a:cubicBezTo>
                        <a:pt x="11359" y="6977"/>
                        <a:pt x="3144" y="11252"/>
                        <a:pt x="0" y="12657"/>
                      </a:cubicBezTo>
                      <a:cubicBezTo>
                        <a:pt x="465" y="12954"/>
                        <a:pt x="953" y="13264"/>
                        <a:pt x="1441" y="13550"/>
                      </a:cubicBezTo>
                      <a:cubicBezTo>
                        <a:pt x="1441" y="13550"/>
                        <a:pt x="1441" y="13550"/>
                        <a:pt x="1441" y="13550"/>
                      </a:cubicBezTo>
                      <a:cubicBezTo>
                        <a:pt x="1461" y="13550"/>
                        <a:pt x="13193" y="9228"/>
                        <a:pt x="13764" y="953"/>
                      </a:cubicBezTo>
                      <a:cubicBezTo>
                        <a:pt x="13764" y="953"/>
                        <a:pt x="13335" y="631"/>
                        <a:pt x="1263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p56"/>
                <p:cNvSpPr/>
                <p:nvPr/>
              </p:nvSpPr>
              <p:spPr>
                <a:xfrm>
                  <a:off x="5404825" y="2157550"/>
                  <a:ext cx="174150" cy="115800"/>
                </a:xfrm>
                <a:custGeom>
                  <a:rect b="b" l="l" r="r" t="t"/>
                  <a:pathLst>
                    <a:path extrusionOk="0" h="4632" w="6966">
                      <a:moveTo>
                        <a:pt x="5978" y="0"/>
                      </a:moveTo>
                      <a:cubicBezTo>
                        <a:pt x="5501" y="488"/>
                        <a:pt x="4680" y="1322"/>
                        <a:pt x="3239" y="2203"/>
                      </a:cubicBezTo>
                      <a:cubicBezTo>
                        <a:pt x="1810" y="3084"/>
                        <a:pt x="917" y="3417"/>
                        <a:pt x="263" y="3620"/>
                      </a:cubicBezTo>
                      <a:cubicBezTo>
                        <a:pt x="227" y="3953"/>
                        <a:pt x="84" y="4393"/>
                        <a:pt x="1" y="4632"/>
                      </a:cubicBezTo>
                      <a:cubicBezTo>
                        <a:pt x="1" y="4632"/>
                        <a:pt x="1108" y="4548"/>
                        <a:pt x="3704" y="2965"/>
                      </a:cubicBezTo>
                      <a:cubicBezTo>
                        <a:pt x="6287" y="1381"/>
                        <a:pt x="6966" y="191"/>
                        <a:pt x="6966" y="191"/>
                      </a:cubicBezTo>
                      <a:cubicBezTo>
                        <a:pt x="6644" y="179"/>
                        <a:pt x="6263" y="83"/>
                        <a:pt x="597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4" name="Google Shape;2224;p56"/>
                <p:cNvSpPr/>
                <p:nvPr/>
              </p:nvSpPr>
              <p:spPr>
                <a:xfrm>
                  <a:off x="5338750" y="1724500"/>
                  <a:ext cx="269100" cy="459850"/>
                </a:xfrm>
                <a:custGeom>
                  <a:rect b="b" l="l" r="r" t="t"/>
                  <a:pathLst>
                    <a:path extrusionOk="0" h="18394" w="10764">
                      <a:moveTo>
                        <a:pt x="2387" y="1"/>
                      </a:moveTo>
                      <a:cubicBezTo>
                        <a:pt x="1903" y="1"/>
                        <a:pt x="1608" y="58"/>
                        <a:pt x="1608" y="58"/>
                      </a:cubicBezTo>
                      <a:cubicBezTo>
                        <a:pt x="1013" y="129"/>
                        <a:pt x="501" y="260"/>
                        <a:pt x="1" y="451"/>
                      </a:cubicBezTo>
                      <a:cubicBezTo>
                        <a:pt x="179" y="427"/>
                        <a:pt x="382" y="379"/>
                        <a:pt x="572" y="368"/>
                      </a:cubicBezTo>
                      <a:cubicBezTo>
                        <a:pt x="572" y="368"/>
                        <a:pt x="860" y="312"/>
                        <a:pt x="1334" y="312"/>
                      </a:cubicBezTo>
                      <a:cubicBezTo>
                        <a:pt x="3221" y="312"/>
                        <a:pt x="8060" y="1187"/>
                        <a:pt x="9430" y="9904"/>
                      </a:cubicBezTo>
                      <a:cubicBezTo>
                        <a:pt x="9692" y="11476"/>
                        <a:pt x="9728" y="16679"/>
                        <a:pt x="5096" y="18394"/>
                      </a:cubicBezTo>
                      <a:cubicBezTo>
                        <a:pt x="10764" y="17108"/>
                        <a:pt x="10752" y="11262"/>
                        <a:pt x="10466" y="9595"/>
                      </a:cubicBezTo>
                      <a:cubicBezTo>
                        <a:pt x="9100" y="885"/>
                        <a:pt x="4286" y="1"/>
                        <a:pt x="23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p56"/>
                <p:cNvSpPr/>
                <p:nvPr/>
              </p:nvSpPr>
              <p:spPr>
                <a:xfrm>
                  <a:off x="5280700" y="1920600"/>
                  <a:ext cx="214050" cy="118625"/>
                </a:xfrm>
                <a:custGeom>
                  <a:rect b="b" l="l" r="r" t="t"/>
                  <a:pathLst>
                    <a:path extrusionOk="0" h="4745" w="8562">
                      <a:moveTo>
                        <a:pt x="4257" y="0"/>
                      </a:moveTo>
                      <a:cubicBezTo>
                        <a:pt x="4248" y="0"/>
                        <a:pt x="4238" y="0"/>
                        <a:pt x="4228" y="1"/>
                      </a:cubicBezTo>
                      <a:cubicBezTo>
                        <a:pt x="3537" y="13"/>
                        <a:pt x="3204" y="834"/>
                        <a:pt x="3204" y="834"/>
                      </a:cubicBezTo>
                      <a:cubicBezTo>
                        <a:pt x="3204" y="834"/>
                        <a:pt x="2771" y="2962"/>
                        <a:pt x="602" y="2962"/>
                      </a:cubicBezTo>
                      <a:cubicBezTo>
                        <a:pt x="523" y="2962"/>
                        <a:pt x="442" y="2959"/>
                        <a:pt x="358" y="2953"/>
                      </a:cubicBezTo>
                      <a:cubicBezTo>
                        <a:pt x="227" y="3037"/>
                        <a:pt x="108" y="3061"/>
                        <a:pt x="1" y="3061"/>
                      </a:cubicBezTo>
                      <a:cubicBezTo>
                        <a:pt x="1" y="3061"/>
                        <a:pt x="330" y="4744"/>
                        <a:pt x="1625" y="4744"/>
                      </a:cubicBezTo>
                      <a:cubicBezTo>
                        <a:pt x="1766" y="4744"/>
                        <a:pt x="1919" y="4724"/>
                        <a:pt x="2084" y="4680"/>
                      </a:cubicBezTo>
                      <a:cubicBezTo>
                        <a:pt x="3361" y="4347"/>
                        <a:pt x="3979" y="4306"/>
                        <a:pt x="4205" y="4306"/>
                      </a:cubicBezTo>
                      <a:cubicBezTo>
                        <a:pt x="4279" y="4306"/>
                        <a:pt x="4311" y="4311"/>
                        <a:pt x="4311" y="4311"/>
                      </a:cubicBezTo>
                      <a:cubicBezTo>
                        <a:pt x="4311" y="4311"/>
                        <a:pt x="4363" y="4303"/>
                        <a:pt x="4485" y="4303"/>
                      </a:cubicBezTo>
                      <a:cubicBezTo>
                        <a:pt x="4756" y="4303"/>
                        <a:pt x="5373" y="4342"/>
                        <a:pt x="6537" y="4596"/>
                      </a:cubicBezTo>
                      <a:cubicBezTo>
                        <a:pt x="6680" y="4628"/>
                        <a:pt x="6813" y="4643"/>
                        <a:pt x="6937" y="4643"/>
                      </a:cubicBezTo>
                      <a:cubicBezTo>
                        <a:pt x="8292" y="4643"/>
                        <a:pt x="8561" y="2894"/>
                        <a:pt x="8561" y="2894"/>
                      </a:cubicBezTo>
                      <a:cubicBezTo>
                        <a:pt x="8478" y="2894"/>
                        <a:pt x="8359" y="2870"/>
                        <a:pt x="8204" y="2811"/>
                      </a:cubicBezTo>
                      <a:cubicBezTo>
                        <a:pt x="8079" y="2824"/>
                        <a:pt x="7960" y="2830"/>
                        <a:pt x="7845" y="2830"/>
                      </a:cubicBezTo>
                      <a:cubicBezTo>
                        <a:pt x="5768" y="2830"/>
                        <a:pt x="5287" y="798"/>
                        <a:pt x="5287" y="798"/>
                      </a:cubicBezTo>
                      <a:cubicBezTo>
                        <a:pt x="5287" y="798"/>
                        <a:pt x="4940" y="0"/>
                        <a:pt x="425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6" name="Google Shape;2226;p56"/>
                <p:cNvSpPr/>
                <p:nvPr/>
              </p:nvSpPr>
              <p:spPr>
                <a:xfrm>
                  <a:off x="5335775" y="1966150"/>
                  <a:ext cx="19375" cy="55975"/>
                </a:xfrm>
                <a:custGeom>
                  <a:rect b="b" l="l" r="r" t="t"/>
                  <a:pathLst>
                    <a:path extrusionOk="0" h="2239" w="775">
                      <a:moveTo>
                        <a:pt x="274" y="0"/>
                      </a:moveTo>
                      <a:lnTo>
                        <a:pt x="0" y="2239"/>
                      </a:lnTo>
                      <a:lnTo>
                        <a:pt x="774" y="119"/>
                      </a:lnTo>
                      <a:lnTo>
                        <a:pt x="27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7" name="Google Shape;2227;p56"/>
                <p:cNvSpPr/>
                <p:nvPr/>
              </p:nvSpPr>
              <p:spPr>
                <a:xfrm>
                  <a:off x="5419125" y="1964650"/>
                  <a:ext cx="21450" cy="55100"/>
                </a:xfrm>
                <a:custGeom>
                  <a:rect b="b" l="l" r="r" t="t"/>
                  <a:pathLst>
                    <a:path extrusionOk="0" h="2204" w="858">
                      <a:moveTo>
                        <a:pt x="512" y="1"/>
                      </a:moveTo>
                      <a:lnTo>
                        <a:pt x="0" y="132"/>
                      </a:lnTo>
                      <a:lnTo>
                        <a:pt x="857" y="2203"/>
                      </a:lnTo>
                      <a:lnTo>
                        <a:pt x="512"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8" name="Google Shape;2228;p56"/>
                <p:cNvSpPr/>
                <p:nvPr/>
              </p:nvSpPr>
              <p:spPr>
                <a:xfrm>
                  <a:off x="5199750" y="1822475"/>
                  <a:ext cx="375375" cy="181125"/>
                </a:xfrm>
                <a:custGeom>
                  <a:rect b="b" l="l" r="r" t="t"/>
                  <a:pathLst>
                    <a:path extrusionOk="0" h="7245" w="15015">
                      <a:moveTo>
                        <a:pt x="3833" y="1"/>
                      </a:moveTo>
                      <a:cubicBezTo>
                        <a:pt x="2551" y="1"/>
                        <a:pt x="998" y="536"/>
                        <a:pt x="655" y="2485"/>
                      </a:cubicBezTo>
                      <a:cubicBezTo>
                        <a:pt x="655" y="2485"/>
                        <a:pt x="0" y="5985"/>
                        <a:pt x="2882" y="6747"/>
                      </a:cubicBezTo>
                      <a:cubicBezTo>
                        <a:pt x="3248" y="6845"/>
                        <a:pt x="3580" y="6888"/>
                        <a:pt x="3880" y="6888"/>
                      </a:cubicBezTo>
                      <a:cubicBezTo>
                        <a:pt x="5947" y="6888"/>
                        <a:pt x="6501" y="4854"/>
                        <a:pt x="6501" y="4854"/>
                      </a:cubicBezTo>
                      <a:cubicBezTo>
                        <a:pt x="6501" y="4854"/>
                        <a:pt x="6878" y="4056"/>
                        <a:pt x="7575" y="4056"/>
                      </a:cubicBezTo>
                      <a:cubicBezTo>
                        <a:pt x="7590" y="4056"/>
                        <a:pt x="7605" y="4056"/>
                        <a:pt x="7620" y="4057"/>
                      </a:cubicBezTo>
                      <a:cubicBezTo>
                        <a:pt x="8347" y="4092"/>
                        <a:pt x="8656" y="4962"/>
                        <a:pt x="8656" y="4962"/>
                      </a:cubicBezTo>
                      <a:cubicBezTo>
                        <a:pt x="8656" y="4962"/>
                        <a:pt x="9048" y="7244"/>
                        <a:pt x="11404" y="7244"/>
                      </a:cubicBezTo>
                      <a:cubicBezTo>
                        <a:pt x="11611" y="7244"/>
                        <a:pt x="11834" y="7227"/>
                        <a:pt x="12073" y="7188"/>
                      </a:cubicBezTo>
                      <a:cubicBezTo>
                        <a:pt x="15014" y="6712"/>
                        <a:pt x="14705" y="3176"/>
                        <a:pt x="14705" y="3176"/>
                      </a:cubicBezTo>
                      <a:cubicBezTo>
                        <a:pt x="14538" y="953"/>
                        <a:pt x="12680" y="364"/>
                        <a:pt x="11334" y="364"/>
                      </a:cubicBezTo>
                      <a:cubicBezTo>
                        <a:pt x="10848" y="364"/>
                        <a:pt x="10429" y="440"/>
                        <a:pt x="10180" y="544"/>
                      </a:cubicBezTo>
                      <a:cubicBezTo>
                        <a:pt x="10180" y="544"/>
                        <a:pt x="9422" y="1006"/>
                        <a:pt x="8085" y="1006"/>
                      </a:cubicBezTo>
                      <a:cubicBezTo>
                        <a:pt x="7981" y="1006"/>
                        <a:pt x="7874" y="1003"/>
                        <a:pt x="7763" y="997"/>
                      </a:cubicBezTo>
                      <a:cubicBezTo>
                        <a:pt x="6239" y="925"/>
                        <a:pt x="5418" y="318"/>
                        <a:pt x="5418" y="318"/>
                      </a:cubicBezTo>
                      <a:cubicBezTo>
                        <a:pt x="5109" y="150"/>
                        <a:pt x="4509" y="1"/>
                        <a:pt x="383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9" name="Google Shape;2229;p56"/>
                <p:cNvSpPr/>
                <p:nvPr/>
              </p:nvSpPr>
              <p:spPr>
                <a:xfrm>
                  <a:off x="5412575" y="1838750"/>
                  <a:ext cx="123250" cy="113425"/>
                </a:xfrm>
                <a:custGeom>
                  <a:rect b="b" l="l" r="r" t="t"/>
                  <a:pathLst>
                    <a:path extrusionOk="0" h="4537" w="4930">
                      <a:moveTo>
                        <a:pt x="4406" y="0"/>
                      </a:moveTo>
                      <a:lnTo>
                        <a:pt x="0" y="3989"/>
                      </a:lnTo>
                      <a:cubicBezTo>
                        <a:pt x="107" y="4144"/>
                        <a:pt x="143" y="4287"/>
                        <a:pt x="143" y="4287"/>
                      </a:cubicBezTo>
                      <a:cubicBezTo>
                        <a:pt x="143" y="4287"/>
                        <a:pt x="167" y="4382"/>
                        <a:pt x="203" y="4537"/>
                      </a:cubicBezTo>
                      <a:lnTo>
                        <a:pt x="4929" y="262"/>
                      </a:lnTo>
                      <a:cubicBezTo>
                        <a:pt x="4763" y="155"/>
                        <a:pt x="4584" y="72"/>
                        <a:pt x="440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p56"/>
                <p:cNvSpPr/>
                <p:nvPr/>
              </p:nvSpPr>
              <p:spPr>
                <a:xfrm>
                  <a:off x="5427150" y="1859875"/>
                  <a:ext cx="139025" cy="137250"/>
                </a:xfrm>
                <a:custGeom>
                  <a:rect b="b" l="l" r="r" t="t"/>
                  <a:pathLst>
                    <a:path extrusionOk="0" h="5490" w="5561">
                      <a:moveTo>
                        <a:pt x="4977" y="1"/>
                      </a:moveTo>
                      <a:lnTo>
                        <a:pt x="1" y="4525"/>
                      </a:lnTo>
                      <a:cubicBezTo>
                        <a:pt x="215" y="4882"/>
                        <a:pt x="560" y="5251"/>
                        <a:pt x="1072" y="5490"/>
                      </a:cubicBezTo>
                      <a:lnTo>
                        <a:pt x="5561" y="1394"/>
                      </a:lnTo>
                      <a:cubicBezTo>
                        <a:pt x="5489" y="822"/>
                        <a:pt x="5275" y="358"/>
                        <a:pt x="49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56"/>
                <p:cNvSpPr/>
                <p:nvPr/>
              </p:nvSpPr>
              <p:spPr>
                <a:xfrm>
                  <a:off x="5217900" y="1828625"/>
                  <a:ext cx="150650" cy="138150"/>
                </a:xfrm>
                <a:custGeom>
                  <a:rect b="b" l="l" r="r" t="t"/>
                  <a:pathLst>
                    <a:path extrusionOk="0" h="5526" w="6026">
                      <a:moveTo>
                        <a:pt x="4573" y="1"/>
                      </a:moveTo>
                      <a:lnTo>
                        <a:pt x="1" y="4156"/>
                      </a:lnTo>
                      <a:cubicBezTo>
                        <a:pt x="72" y="4608"/>
                        <a:pt x="274" y="5108"/>
                        <a:pt x="608" y="5525"/>
                      </a:cubicBezTo>
                      <a:lnTo>
                        <a:pt x="6025" y="608"/>
                      </a:lnTo>
                      <a:cubicBezTo>
                        <a:pt x="5168" y="405"/>
                        <a:pt x="4704" y="60"/>
                        <a:pt x="4704" y="60"/>
                      </a:cubicBezTo>
                      <a:cubicBezTo>
                        <a:pt x="4656" y="48"/>
                        <a:pt x="4620" y="13"/>
                        <a:pt x="457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p56"/>
                <p:cNvSpPr/>
                <p:nvPr/>
              </p:nvSpPr>
              <p:spPr>
                <a:xfrm>
                  <a:off x="5241425" y="1845900"/>
                  <a:ext cx="167900" cy="139325"/>
                </a:xfrm>
                <a:custGeom>
                  <a:rect b="b" l="l" r="r" t="t"/>
                  <a:pathLst>
                    <a:path extrusionOk="0" h="5573" w="6716">
                      <a:moveTo>
                        <a:pt x="5656" y="0"/>
                      </a:moveTo>
                      <a:lnTo>
                        <a:pt x="0" y="5144"/>
                      </a:lnTo>
                      <a:cubicBezTo>
                        <a:pt x="179" y="5310"/>
                        <a:pt x="405" y="5453"/>
                        <a:pt x="643" y="5572"/>
                      </a:cubicBezTo>
                      <a:lnTo>
                        <a:pt x="6715" y="48"/>
                      </a:lnTo>
                      <a:lnTo>
                        <a:pt x="6715" y="48"/>
                      </a:lnTo>
                      <a:cubicBezTo>
                        <a:pt x="6614" y="60"/>
                        <a:pt x="6516" y="66"/>
                        <a:pt x="6418" y="66"/>
                      </a:cubicBezTo>
                      <a:cubicBezTo>
                        <a:pt x="6319" y="66"/>
                        <a:pt x="6221" y="60"/>
                        <a:pt x="6120" y="48"/>
                      </a:cubicBezTo>
                      <a:cubicBezTo>
                        <a:pt x="5953" y="36"/>
                        <a:pt x="5799" y="36"/>
                        <a:pt x="565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56"/>
                <p:cNvSpPr/>
                <p:nvPr/>
              </p:nvSpPr>
              <p:spPr>
                <a:xfrm>
                  <a:off x="5204800" y="1815625"/>
                  <a:ext cx="370325" cy="194700"/>
                </a:xfrm>
                <a:custGeom>
                  <a:rect b="b" l="l" r="r" t="t"/>
                  <a:pathLst>
                    <a:path extrusionOk="0" h="7788" w="14813">
                      <a:moveTo>
                        <a:pt x="3945" y="804"/>
                      </a:moveTo>
                      <a:cubicBezTo>
                        <a:pt x="4518" y="804"/>
                        <a:pt x="5023" y="930"/>
                        <a:pt x="5275" y="1056"/>
                      </a:cubicBezTo>
                      <a:cubicBezTo>
                        <a:pt x="5406" y="1140"/>
                        <a:pt x="6180" y="1664"/>
                        <a:pt x="7537" y="1723"/>
                      </a:cubicBezTo>
                      <a:cubicBezTo>
                        <a:pt x="7625" y="1727"/>
                        <a:pt x="7710" y="1729"/>
                        <a:pt x="7794" y="1729"/>
                      </a:cubicBezTo>
                      <a:cubicBezTo>
                        <a:pt x="8999" y="1729"/>
                        <a:pt x="9737" y="1349"/>
                        <a:pt x="9859" y="1283"/>
                      </a:cubicBezTo>
                      <a:cubicBezTo>
                        <a:pt x="10059" y="1206"/>
                        <a:pt x="10409" y="1142"/>
                        <a:pt x="10820" y="1142"/>
                      </a:cubicBezTo>
                      <a:cubicBezTo>
                        <a:pt x="11363" y="1142"/>
                        <a:pt x="12013" y="1253"/>
                        <a:pt x="12562" y="1592"/>
                      </a:cubicBezTo>
                      <a:cubicBezTo>
                        <a:pt x="13205" y="1997"/>
                        <a:pt x="13574" y="2628"/>
                        <a:pt x="13633" y="3485"/>
                      </a:cubicBezTo>
                      <a:cubicBezTo>
                        <a:pt x="13633" y="3497"/>
                        <a:pt x="13693" y="4271"/>
                        <a:pt x="13443" y="5069"/>
                      </a:cubicBezTo>
                      <a:cubicBezTo>
                        <a:pt x="13121" y="6117"/>
                        <a:pt x="12443" y="6724"/>
                        <a:pt x="11431" y="6890"/>
                      </a:cubicBezTo>
                      <a:cubicBezTo>
                        <a:pt x="11255" y="6918"/>
                        <a:pt x="11090" y="6931"/>
                        <a:pt x="10936" y="6931"/>
                      </a:cubicBezTo>
                      <a:cubicBezTo>
                        <a:pt x="8970" y="6931"/>
                        <a:pt x="8632" y="4848"/>
                        <a:pt x="8621" y="4759"/>
                      </a:cubicBezTo>
                      <a:lnTo>
                        <a:pt x="8621" y="4747"/>
                      </a:lnTo>
                      <a:lnTo>
                        <a:pt x="8621" y="4735"/>
                      </a:lnTo>
                      <a:cubicBezTo>
                        <a:pt x="8609" y="4700"/>
                        <a:pt x="8264" y="3795"/>
                        <a:pt x="7442" y="3747"/>
                      </a:cubicBezTo>
                      <a:cubicBezTo>
                        <a:pt x="7421" y="3746"/>
                        <a:pt x="7400" y="3745"/>
                        <a:pt x="7379" y="3745"/>
                      </a:cubicBezTo>
                      <a:cubicBezTo>
                        <a:pt x="6611" y="3745"/>
                        <a:pt x="6215" y="4581"/>
                        <a:pt x="6180" y="4593"/>
                      </a:cubicBezTo>
                      <a:lnTo>
                        <a:pt x="6168" y="4616"/>
                      </a:lnTo>
                      <a:lnTo>
                        <a:pt x="6168" y="4628"/>
                      </a:lnTo>
                      <a:cubicBezTo>
                        <a:pt x="6158" y="4702"/>
                        <a:pt x="5662" y="6576"/>
                        <a:pt x="3905" y="6576"/>
                      </a:cubicBezTo>
                      <a:cubicBezTo>
                        <a:pt x="3677" y="6576"/>
                        <a:pt x="3428" y="6545"/>
                        <a:pt x="3156" y="6474"/>
                      </a:cubicBezTo>
                      <a:cubicBezTo>
                        <a:pt x="2168" y="6224"/>
                        <a:pt x="1549" y="5545"/>
                        <a:pt x="1334" y="4474"/>
                      </a:cubicBezTo>
                      <a:cubicBezTo>
                        <a:pt x="1168" y="3640"/>
                        <a:pt x="1298" y="2890"/>
                        <a:pt x="1298" y="2866"/>
                      </a:cubicBezTo>
                      <a:cubicBezTo>
                        <a:pt x="1453" y="2033"/>
                        <a:pt x="1870" y="1426"/>
                        <a:pt x="2549" y="1104"/>
                      </a:cubicBezTo>
                      <a:cubicBezTo>
                        <a:pt x="2996" y="883"/>
                        <a:pt x="3492" y="804"/>
                        <a:pt x="3945" y="804"/>
                      </a:cubicBezTo>
                      <a:close/>
                      <a:moveTo>
                        <a:pt x="3624" y="0"/>
                      </a:moveTo>
                      <a:cubicBezTo>
                        <a:pt x="3035" y="0"/>
                        <a:pt x="2402" y="105"/>
                        <a:pt x="1846" y="378"/>
                      </a:cubicBezTo>
                      <a:cubicBezTo>
                        <a:pt x="953" y="818"/>
                        <a:pt x="382" y="1616"/>
                        <a:pt x="179" y="2699"/>
                      </a:cubicBezTo>
                      <a:cubicBezTo>
                        <a:pt x="167" y="2747"/>
                        <a:pt x="1" y="3640"/>
                        <a:pt x="215" y="4652"/>
                      </a:cubicBezTo>
                      <a:cubicBezTo>
                        <a:pt x="501" y="6021"/>
                        <a:pt x="1334" y="6926"/>
                        <a:pt x="2608" y="7271"/>
                      </a:cubicBezTo>
                      <a:cubicBezTo>
                        <a:pt x="2988" y="7369"/>
                        <a:pt x="3332" y="7411"/>
                        <a:pt x="3645" y="7411"/>
                      </a:cubicBezTo>
                      <a:cubicBezTo>
                        <a:pt x="4666" y="7411"/>
                        <a:pt x="5344" y="6962"/>
                        <a:pt x="5763" y="6533"/>
                      </a:cubicBezTo>
                      <a:cubicBezTo>
                        <a:pt x="6287" y="5974"/>
                        <a:pt x="6490" y="5355"/>
                        <a:pt x="6537" y="5200"/>
                      </a:cubicBezTo>
                      <a:cubicBezTo>
                        <a:pt x="6595" y="5107"/>
                        <a:pt x="6893" y="4580"/>
                        <a:pt x="7375" y="4580"/>
                      </a:cubicBezTo>
                      <a:cubicBezTo>
                        <a:pt x="7385" y="4580"/>
                        <a:pt x="7396" y="4580"/>
                        <a:pt x="7406" y="4581"/>
                      </a:cubicBezTo>
                      <a:cubicBezTo>
                        <a:pt x="7895" y="4604"/>
                        <a:pt x="8145" y="5188"/>
                        <a:pt x="8192" y="5295"/>
                      </a:cubicBezTo>
                      <a:cubicBezTo>
                        <a:pt x="8216" y="5426"/>
                        <a:pt x="8383" y="6081"/>
                        <a:pt x="8847" y="6676"/>
                      </a:cubicBezTo>
                      <a:cubicBezTo>
                        <a:pt x="9228" y="7188"/>
                        <a:pt x="9919" y="7724"/>
                        <a:pt x="11014" y="7783"/>
                      </a:cubicBezTo>
                      <a:cubicBezTo>
                        <a:pt x="11081" y="7786"/>
                        <a:pt x="11149" y="7788"/>
                        <a:pt x="11217" y="7788"/>
                      </a:cubicBezTo>
                      <a:cubicBezTo>
                        <a:pt x="11435" y="7788"/>
                        <a:pt x="11656" y="7772"/>
                        <a:pt x="11883" y="7736"/>
                      </a:cubicBezTo>
                      <a:cubicBezTo>
                        <a:pt x="13193" y="7510"/>
                        <a:pt x="14098" y="6688"/>
                        <a:pt x="14514" y="5355"/>
                      </a:cubicBezTo>
                      <a:cubicBezTo>
                        <a:pt x="14812" y="4354"/>
                        <a:pt x="14741" y="3450"/>
                        <a:pt x="14741" y="3414"/>
                      </a:cubicBezTo>
                      <a:cubicBezTo>
                        <a:pt x="14657" y="2318"/>
                        <a:pt x="14157" y="1449"/>
                        <a:pt x="13312" y="937"/>
                      </a:cubicBezTo>
                      <a:cubicBezTo>
                        <a:pt x="12627" y="521"/>
                        <a:pt x="11782" y="360"/>
                        <a:pt x="11060" y="360"/>
                      </a:cubicBezTo>
                      <a:cubicBezTo>
                        <a:pt x="10564" y="360"/>
                        <a:pt x="10126" y="435"/>
                        <a:pt x="9835" y="556"/>
                      </a:cubicBezTo>
                      <a:lnTo>
                        <a:pt x="9823" y="580"/>
                      </a:lnTo>
                      <a:lnTo>
                        <a:pt x="9811" y="592"/>
                      </a:lnTo>
                      <a:cubicBezTo>
                        <a:pt x="9550" y="744"/>
                        <a:pt x="8831" y="1016"/>
                        <a:pt x="7845" y="1016"/>
                      </a:cubicBezTo>
                      <a:cubicBezTo>
                        <a:pt x="7753" y="1016"/>
                        <a:pt x="7658" y="1014"/>
                        <a:pt x="7561" y="1009"/>
                      </a:cubicBezTo>
                      <a:cubicBezTo>
                        <a:pt x="6430" y="949"/>
                        <a:pt x="5632" y="556"/>
                        <a:pt x="5359" y="366"/>
                      </a:cubicBezTo>
                      <a:lnTo>
                        <a:pt x="5347" y="354"/>
                      </a:lnTo>
                      <a:lnTo>
                        <a:pt x="5335" y="342"/>
                      </a:lnTo>
                      <a:cubicBezTo>
                        <a:pt x="4960" y="148"/>
                        <a:pt x="4323" y="0"/>
                        <a:pt x="362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56"/>
                <p:cNvSpPr/>
                <p:nvPr/>
              </p:nvSpPr>
              <p:spPr>
                <a:xfrm>
                  <a:off x="5205400" y="1815350"/>
                  <a:ext cx="102125" cy="185350"/>
                </a:xfrm>
                <a:custGeom>
                  <a:rect b="b" l="l" r="r" t="t"/>
                  <a:pathLst>
                    <a:path extrusionOk="0" h="7414" w="4085">
                      <a:moveTo>
                        <a:pt x="3633" y="1"/>
                      </a:moveTo>
                      <a:cubicBezTo>
                        <a:pt x="3035" y="1"/>
                        <a:pt x="2395" y="102"/>
                        <a:pt x="1846" y="377"/>
                      </a:cubicBezTo>
                      <a:cubicBezTo>
                        <a:pt x="929" y="829"/>
                        <a:pt x="370" y="1627"/>
                        <a:pt x="179" y="2699"/>
                      </a:cubicBezTo>
                      <a:cubicBezTo>
                        <a:pt x="179" y="2746"/>
                        <a:pt x="1" y="3639"/>
                        <a:pt x="203" y="4651"/>
                      </a:cubicBezTo>
                      <a:cubicBezTo>
                        <a:pt x="489" y="6020"/>
                        <a:pt x="1310" y="6925"/>
                        <a:pt x="2596" y="7271"/>
                      </a:cubicBezTo>
                      <a:cubicBezTo>
                        <a:pt x="3001" y="7378"/>
                        <a:pt x="3370" y="7413"/>
                        <a:pt x="3703" y="7413"/>
                      </a:cubicBezTo>
                      <a:cubicBezTo>
                        <a:pt x="3489" y="7402"/>
                        <a:pt x="3275" y="7366"/>
                        <a:pt x="3037" y="7294"/>
                      </a:cubicBezTo>
                      <a:cubicBezTo>
                        <a:pt x="1751" y="6961"/>
                        <a:pt x="917" y="6056"/>
                        <a:pt x="632" y="4675"/>
                      </a:cubicBezTo>
                      <a:cubicBezTo>
                        <a:pt x="429" y="3663"/>
                        <a:pt x="596" y="2770"/>
                        <a:pt x="608" y="2734"/>
                      </a:cubicBezTo>
                      <a:cubicBezTo>
                        <a:pt x="798" y="1639"/>
                        <a:pt x="1382" y="841"/>
                        <a:pt x="2275" y="413"/>
                      </a:cubicBezTo>
                      <a:cubicBezTo>
                        <a:pt x="2834" y="127"/>
                        <a:pt x="3489" y="20"/>
                        <a:pt x="4084" y="20"/>
                      </a:cubicBezTo>
                      <a:cubicBezTo>
                        <a:pt x="3938" y="7"/>
                        <a:pt x="3787" y="1"/>
                        <a:pt x="363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p56"/>
                <p:cNvSpPr/>
                <p:nvPr/>
              </p:nvSpPr>
              <p:spPr>
                <a:xfrm>
                  <a:off x="5474775" y="1824450"/>
                  <a:ext cx="101225" cy="186125"/>
                </a:xfrm>
                <a:custGeom>
                  <a:rect b="b" l="l" r="r" t="t"/>
                  <a:pathLst>
                    <a:path extrusionOk="0" h="7445" w="4049">
                      <a:moveTo>
                        <a:pt x="334" y="1"/>
                      </a:moveTo>
                      <a:cubicBezTo>
                        <a:pt x="929" y="60"/>
                        <a:pt x="1572" y="227"/>
                        <a:pt x="2108" y="549"/>
                      </a:cubicBezTo>
                      <a:cubicBezTo>
                        <a:pt x="2953" y="1084"/>
                        <a:pt x="3453" y="1942"/>
                        <a:pt x="3537" y="3037"/>
                      </a:cubicBezTo>
                      <a:cubicBezTo>
                        <a:pt x="3537" y="3085"/>
                        <a:pt x="3608" y="3990"/>
                        <a:pt x="3311" y="4978"/>
                      </a:cubicBezTo>
                      <a:cubicBezTo>
                        <a:pt x="2918" y="6311"/>
                        <a:pt x="1989" y="7145"/>
                        <a:pt x="679" y="7359"/>
                      </a:cubicBezTo>
                      <a:cubicBezTo>
                        <a:pt x="441" y="7383"/>
                        <a:pt x="215" y="7419"/>
                        <a:pt x="1" y="7430"/>
                      </a:cubicBezTo>
                      <a:cubicBezTo>
                        <a:pt x="118" y="7439"/>
                        <a:pt x="242" y="7445"/>
                        <a:pt x="373" y="7445"/>
                      </a:cubicBezTo>
                      <a:cubicBezTo>
                        <a:pt x="599" y="7445"/>
                        <a:pt x="844" y="7428"/>
                        <a:pt x="1108" y="7383"/>
                      </a:cubicBezTo>
                      <a:cubicBezTo>
                        <a:pt x="2418" y="7157"/>
                        <a:pt x="3334" y="6335"/>
                        <a:pt x="3751" y="5002"/>
                      </a:cubicBezTo>
                      <a:cubicBezTo>
                        <a:pt x="4049" y="4013"/>
                        <a:pt x="3965" y="3108"/>
                        <a:pt x="3965" y="3061"/>
                      </a:cubicBezTo>
                      <a:cubicBezTo>
                        <a:pt x="3894" y="1965"/>
                        <a:pt x="3394" y="1108"/>
                        <a:pt x="2537" y="584"/>
                      </a:cubicBezTo>
                      <a:cubicBezTo>
                        <a:pt x="1870" y="168"/>
                        <a:pt x="1048"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56"/>
                <p:cNvSpPr/>
                <p:nvPr/>
              </p:nvSpPr>
              <p:spPr>
                <a:xfrm>
                  <a:off x="5343525" y="2018100"/>
                  <a:ext cx="92575" cy="82725"/>
                </a:xfrm>
                <a:custGeom>
                  <a:rect b="b" l="l" r="r" t="t"/>
                  <a:pathLst>
                    <a:path extrusionOk="0" h="3309" w="3703">
                      <a:moveTo>
                        <a:pt x="1851" y="1"/>
                      </a:moveTo>
                      <a:cubicBezTo>
                        <a:pt x="1385" y="1"/>
                        <a:pt x="923" y="197"/>
                        <a:pt x="595" y="577"/>
                      </a:cubicBezTo>
                      <a:cubicBezTo>
                        <a:pt x="0" y="1268"/>
                        <a:pt x="83" y="2316"/>
                        <a:pt x="774" y="2911"/>
                      </a:cubicBezTo>
                      <a:cubicBezTo>
                        <a:pt x="1084" y="3178"/>
                        <a:pt x="1466" y="3309"/>
                        <a:pt x="1847" y="3309"/>
                      </a:cubicBezTo>
                      <a:cubicBezTo>
                        <a:pt x="2315" y="3309"/>
                        <a:pt x="2780" y="3113"/>
                        <a:pt x="3108" y="2732"/>
                      </a:cubicBezTo>
                      <a:cubicBezTo>
                        <a:pt x="3703" y="2042"/>
                        <a:pt x="3620" y="994"/>
                        <a:pt x="2929" y="399"/>
                      </a:cubicBezTo>
                      <a:cubicBezTo>
                        <a:pt x="2613" y="131"/>
                        <a:pt x="2231" y="1"/>
                        <a:pt x="185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56"/>
                <p:cNvSpPr/>
                <p:nvPr/>
              </p:nvSpPr>
              <p:spPr>
                <a:xfrm>
                  <a:off x="5358400" y="2031675"/>
                  <a:ext cx="62825" cy="55150"/>
                </a:xfrm>
                <a:custGeom>
                  <a:rect b="b" l="l" r="r" t="t"/>
                  <a:pathLst>
                    <a:path extrusionOk="0" h="2206" w="2513">
                      <a:moveTo>
                        <a:pt x="1255" y="1"/>
                      </a:moveTo>
                      <a:cubicBezTo>
                        <a:pt x="893" y="1"/>
                        <a:pt x="540" y="182"/>
                        <a:pt x="334" y="511"/>
                      </a:cubicBezTo>
                      <a:cubicBezTo>
                        <a:pt x="0" y="1023"/>
                        <a:pt x="155" y="1701"/>
                        <a:pt x="667" y="2035"/>
                      </a:cubicBezTo>
                      <a:cubicBezTo>
                        <a:pt x="850" y="2150"/>
                        <a:pt x="1055" y="2205"/>
                        <a:pt x="1257" y="2205"/>
                      </a:cubicBezTo>
                      <a:cubicBezTo>
                        <a:pt x="1620" y="2205"/>
                        <a:pt x="1977" y="2026"/>
                        <a:pt x="2191" y="1689"/>
                      </a:cubicBezTo>
                      <a:cubicBezTo>
                        <a:pt x="2513" y="1177"/>
                        <a:pt x="2358" y="499"/>
                        <a:pt x="1846" y="177"/>
                      </a:cubicBezTo>
                      <a:cubicBezTo>
                        <a:pt x="1662" y="58"/>
                        <a:pt x="1457" y="1"/>
                        <a:pt x="12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56"/>
                <p:cNvSpPr/>
                <p:nvPr/>
              </p:nvSpPr>
              <p:spPr>
                <a:xfrm>
                  <a:off x="5369400" y="2039225"/>
                  <a:ext cx="323875" cy="76725"/>
                </a:xfrm>
                <a:custGeom>
                  <a:rect b="b" l="l" r="r" t="t"/>
                  <a:pathLst>
                    <a:path extrusionOk="0" h="3069" w="12955">
                      <a:moveTo>
                        <a:pt x="2006" y="0"/>
                      </a:moveTo>
                      <a:cubicBezTo>
                        <a:pt x="1393" y="0"/>
                        <a:pt x="791" y="112"/>
                        <a:pt x="287" y="494"/>
                      </a:cubicBezTo>
                      <a:cubicBezTo>
                        <a:pt x="1" y="697"/>
                        <a:pt x="13" y="1114"/>
                        <a:pt x="191" y="1352"/>
                      </a:cubicBezTo>
                      <a:cubicBezTo>
                        <a:pt x="311" y="1503"/>
                        <a:pt x="475" y="1571"/>
                        <a:pt x="643" y="1571"/>
                      </a:cubicBezTo>
                      <a:cubicBezTo>
                        <a:pt x="792" y="1571"/>
                        <a:pt x="944" y="1518"/>
                        <a:pt x="1072" y="1423"/>
                      </a:cubicBezTo>
                      <a:lnTo>
                        <a:pt x="1084" y="1411"/>
                      </a:lnTo>
                      <a:cubicBezTo>
                        <a:pt x="1096" y="1399"/>
                        <a:pt x="1108" y="1399"/>
                        <a:pt x="1132" y="1375"/>
                      </a:cubicBezTo>
                      <a:cubicBezTo>
                        <a:pt x="1156" y="1364"/>
                        <a:pt x="1203" y="1340"/>
                        <a:pt x="1251" y="1328"/>
                      </a:cubicBezTo>
                      <a:cubicBezTo>
                        <a:pt x="1263" y="1328"/>
                        <a:pt x="1275" y="1304"/>
                        <a:pt x="1287" y="1304"/>
                      </a:cubicBezTo>
                      <a:cubicBezTo>
                        <a:pt x="1311" y="1292"/>
                        <a:pt x="1311" y="1292"/>
                        <a:pt x="1322" y="1292"/>
                      </a:cubicBezTo>
                      <a:cubicBezTo>
                        <a:pt x="1370" y="1280"/>
                        <a:pt x="1406" y="1280"/>
                        <a:pt x="1453" y="1256"/>
                      </a:cubicBezTo>
                      <a:cubicBezTo>
                        <a:pt x="1513" y="1244"/>
                        <a:pt x="1572" y="1233"/>
                        <a:pt x="1632" y="1233"/>
                      </a:cubicBezTo>
                      <a:lnTo>
                        <a:pt x="1680" y="1233"/>
                      </a:lnTo>
                      <a:cubicBezTo>
                        <a:pt x="1707" y="1229"/>
                        <a:pt x="1738" y="1227"/>
                        <a:pt x="1770" y="1227"/>
                      </a:cubicBezTo>
                      <a:cubicBezTo>
                        <a:pt x="1834" y="1227"/>
                        <a:pt x="1906" y="1233"/>
                        <a:pt x="1977" y="1233"/>
                      </a:cubicBezTo>
                      <a:cubicBezTo>
                        <a:pt x="2239" y="1244"/>
                        <a:pt x="2513" y="1256"/>
                        <a:pt x="2775" y="1292"/>
                      </a:cubicBezTo>
                      <a:cubicBezTo>
                        <a:pt x="2918" y="1304"/>
                        <a:pt x="3049" y="1316"/>
                        <a:pt x="3180" y="1352"/>
                      </a:cubicBezTo>
                      <a:cubicBezTo>
                        <a:pt x="3251" y="1352"/>
                        <a:pt x="3311" y="1364"/>
                        <a:pt x="3370" y="1375"/>
                      </a:cubicBezTo>
                      <a:cubicBezTo>
                        <a:pt x="3406" y="1399"/>
                        <a:pt x="3466" y="1411"/>
                        <a:pt x="3477" y="1411"/>
                      </a:cubicBezTo>
                      <a:cubicBezTo>
                        <a:pt x="4466" y="1614"/>
                        <a:pt x="5323" y="2066"/>
                        <a:pt x="6252" y="2435"/>
                      </a:cubicBezTo>
                      <a:cubicBezTo>
                        <a:pt x="7157" y="2792"/>
                        <a:pt x="8121" y="3030"/>
                        <a:pt x="9109" y="3066"/>
                      </a:cubicBezTo>
                      <a:cubicBezTo>
                        <a:pt x="9175" y="3068"/>
                        <a:pt x="9240" y="3069"/>
                        <a:pt x="9306" y="3069"/>
                      </a:cubicBezTo>
                      <a:cubicBezTo>
                        <a:pt x="10596" y="3069"/>
                        <a:pt x="11867" y="2734"/>
                        <a:pt x="12955" y="2066"/>
                      </a:cubicBezTo>
                      <a:lnTo>
                        <a:pt x="12919" y="2006"/>
                      </a:lnTo>
                      <a:lnTo>
                        <a:pt x="12252" y="1054"/>
                      </a:lnTo>
                      <a:cubicBezTo>
                        <a:pt x="12217" y="1078"/>
                        <a:pt x="12193" y="1102"/>
                        <a:pt x="12157" y="1114"/>
                      </a:cubicBezTo>
                      <a:cubicBezTo>
                        <a:pt x="11967" y="1221"/>
                        <a:pt x="11752" y="1316"/>
                        <a:pt x="11550" y="1411"/>
                      </a:cubicBezTo>
                      <a:cubicBezTo>
                        <a:pt x="11443" y="1459"/>
                        <a:pt x="11336" y="1483"/>
                        <a:pt x="11240" y="1530"/>
                      </a:cubicBezTo>
                      <a:cubicBezTo>
                        <a:pt x="11217" y="1542"/>
                        <a:pt x="11217" y="1542"/>
                        <a:pt x="11205" y="1542"/>
                      </a:cubicBezTo>
                      <a:cubicBezTo>
                        <a:pt x="11193" y="1542"/>
                        <a:pt x="11181" y="1554"/>
                        <a:pt x="11157" y="1554"/>
                      </a:cubicBezTo>
                      <a:lnTo>
                        <a:pt x="11026" y="1602"/>
                      </a:lnTo>
                      <a:cubicBezTo>
                        <a:pt x="10645" y="1721"/>
                        <a:pt x="10240" y="1804"/>
                        <a:pt x="9824" y="1828"/>
                      </a:cubicBezTo>
                      <a:cubicBezTo>
                        <a:pt x="9812" y="1828"/>
                        <a:pt x="9693" y="1840"/>
                        <a:pt x="9669" y="1840"/>
                      </a:cubicBezTo>
                      <a:lnTo>
                        <a:pt x="9216" y="1840"/>
                      </a:lnTo>
                      <a:cubicBezTo>
                        <a:pt x="8990" y="1828"/>
                        <a:pt x="8764" y="1816"/>
                        <a:pt x="8538" y="1780"/>
                      </a:cubicBezTo>
                      <a:cubicBezTo>
                        <a:pt x="8407" y="1768"/>
                        <a:pt x="8288" y="1756"/>
                        <a:pt x="8157" y="1721"/>
                      </a:cubicBezTo>
                      <a:cubicBezTo>
                        <a:pt x="8157" y="1721"/>
                        <a:pt x="8061" y="1709"/>
                        <a:pt x="8049" y="1709"/>
                      </a:cubicBezTo>
                      <a:cubicBezTo>
                        <a:pt x="8026" y="1697"/>
                        <a:pt x="7978" y="1697"/>
                        <a:pt x="7942" y="1685"/>
                      </a:cubicBezTo>
                      <a:cubicBezTo>
                        <a:pt x="7740" y="1637"/>
                        <a:pt x="7514" y="1578"/>
                        <a:pt x="7311" y="1506"/>
                      </a:cubicBezTo>
                      <a:cubicBezTo>
                        <a:pt x="6835" y="1352"/>
                        <a:pt x="6371" y="1149"/>
                        <a:pt x="5906" y="935"/>
                      </a:cubicBezTo>
                      <a:cubicBezTo>
                        <a:pt x="4966" y="518"/>
                        <a:pt x="4037" y="209"/>
                        <a:pt x="3025" y="78"/>
                      </a:cubicBezTo>
                      <a:cubicBezTo>
                        <a:pt x="2692" y="35"/>
                        <a:pt x="2347" y="0"/>
                        <a:pt x="200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56"/>
                <p:cNvSpPr/>
                <p:nvPr/>
              </p:nvSpPr>
              <p:spPr>
                <a:xfrm>
                  <a:off x="6491275" y="2417325"/>
                  <a:ext cx="305725" cy="260550"/>
                </a:xfrm>
                <a:custGeom>
                  <a:rect b="b" l="l" r="r" t="t"/>
                  <a:pathLst>
                    <a:path extrusionOk="0" h="10422" w="12229">
                      <a:moveTo>
                        <a:pt x="3642" y="1"/>
                      </a:moveTo>
                      <a:cubicBezTo>
                        <a:pt x="3429" y="1"/>
                        <a:pt x="3215" y="16"/>
                        <a:pt x="3001" y="51"/>
                      </a:cubicBezTo>
                      <a:cubicBezTo>
                        <a:pt x="1667" y="265"/>
                        <a:pt x="560" y="1349"/>
                        <a:pt x="143" y="2658"/>
                      </a:cubicBezTo>
                      <a:cubicBezTo>
                        <a:pt x="24" y="3063"/>
                        <a:pt x="1" y="3492"/>
                        <a:pt x="96" y="3956"/>
                      </a:cubicBezTo>
                      <a:cubicBezTo>
                        <a:pt x="477" y="5813"/>
                        <a:pt x="1989" y="7409"/>
                        <a:pt x="2144" y="9338"/>
                      </a:cubicBezTo>
                      <a:cubicBezTo>
                        <a:pt x="2156" y="9576"/>
                        <a:pt x="2156" y="9814"/>
                        <a:pt x="2227" y="10028"/>
                      </a:cubicBezTo>
                      <a:cubicBezTo>
                        <a:pt x="2298" y="10231"/>
                        <a:pt x="2501" y="10421"/>
                        <a:pt x="2715" y="10421"/>
                      </a:cubicBezTo>
                      <a:cubicBezTo>
                        <a:pt x="2882" y="10421"/>
                        <a:pt x="3037" y="10338"/>
                        <a:pt x="3156" y="10219"/>
                      </a:cubicBezTo>
                      <a:cubicBezTo>
                        <a:pt x="3584" y="9802"/>
                        <a:pt x="3727" y="9135"/>
                        <a:pt x="3668" y="8540"/>
                      </a:cubicBezTo>
                      <a:cubicBezTo>
                        <a:pt x="3596" y="7921"/>
                        <a:pt x="3346" y="7373"/>
                        <a:pt x="3060" y="6837"/>
                      </a:cubicBezTo>
                      <a:cubicBezTo>
                        <a:pt x="3013" y="6766"/>
                        <a:pt x="2989" y="6694"/>
                        <a:pt x="3013" y="6611"/>
                      </a:cubicBezTo>
                      <a:cubicBezTo>
                        <a:pt x="3037" y="6552"/>
                        <a:pt x="3096" y="6528"/>
                        <a:pt x="3156" y="6516"/>
                      </a:cubicBezTo>
                      <a:cubicBezTo>
                        <a:pt x="3260" y="6474"/>
                        <a:pt x="3367" y="6457"/>
                        <a:pt x="3474" y="6457"/>
                      </a:cubicBezTo>
                      <a:cubicBezTo>
                        <a:pt x="3734" y="6457"/>
                        <a:pt x="3998" y="6558"/>
                        <a:pt x="4251" y="6659"/>
                      </a:cubicBezTo>
                      <a:cubicBezTo>
                        <a:pt x="6013" y="7373"/>
                        <a:pt x="7644" y="8361"/>
                        <a:pt x="9121" y="9564"/>
                      </a:cubicBezTo>
                      <a:cubicBezTo>
                        <a:pt x="9252" y="9683"/>
                        <a:pt x="9383" y="9802"/>
                        <a:pt x="9561" y="9850"/>
                      </a:cubicBezTo>
                      <a:cubicBezTo>
                        <a:pt x="9611" y="9863"/>
                        <a:pt x="9664" y="9870"/>
                        <a:pt x="9715" y="9870"/>
                      </a:cubicBezTo>
                      <a:cubicBezTo>
                        <a:pt x="9934" y="9870"/>
                        <a:pt x="10140" y="9743"/>
                        <a:pt x="10121" y="9445"/>
                      </a:cubicBezTo>
                      <a:cubicBezTo>
                        <a:pt x="10097" y="9314"/>
                        <a:pt x="10037" y="9195"/>
                        <a:pt x="9954" y="9088"/>
                      </a:cubicBezTo>
                      <a:cubicBezTo>
                        <a:pt x="8894" y="7933"/>
                        <a:pt x="7823" y="6790"/>
                        <a:pt x="6728" y="5682"/>
                      </a:cubicBezTo>
                      <a:lnTo>
                        <a:pt x="6728" y="5682"/>
                      </a:lnTo>
                      <a:cubicBezTo>
                        <a:pt x="7823" y="6182"/>
                        <a:pt x="8894" y="6742"/>
                        <a:pt x="9942" y="7337"/>
                      </a:cubicBezTo>
                      <a:cubicBezTo>
                        <a:pt x="10391" y="7584"/>
                        <a:pt x="10861" y="7852"/>
                        <a:pt x="11363" y="7852"/>
                      </a:cubicBezTo>
                      <a:cubicBezTo>
                        <a:pt x="11393" y="7852"/>
                        <a:pt x="11424" y="7851"/>
                        <a:pt x="11454" y="7849"/>
                      </a:cubicBezTo>
                      <a:cubicBezTo>
                        <a:pt x="11704" y="7837"/>
                        <a:pt x="12026" y="7671"/>
                        <a:pt x="11942" y="7385"/>
                      </a:cubicBezTo>
                      <a:cubicBezTo>
                        <a:pt x="11919" y="7290"/>
                        <a:pt x="11859" y="7206"/>
                        <a:pt x="11788" y="7147"/>
                      </a:cubicBezTo>
                      <a:cubicBezTo>
                        <a:pt x="10430" y="6159"/>
                        <a:pt x="9061" y="5182"/>
                        <a:pt x="7656" y="4254"/>
                      </a:cubicBezTo>
                      <a:lnTo>
                        <a:pt x="7656" y="4254"/>
                      </a:lnTo>
                      <a:cubicBezTo>
                        <a:pt x="8633" y="4516"/>
                        <a:pt x="9597" y="4754"/>
                        <a:pt x="10573" y="4968"/>
                      </a:cubicBezTo>
                      <a:cubicBezTo>
                        <a:pt x="10933" y="5036"/>
                        <a:pt x="11277" y="5183"/>
                        <a:pt x="11624" y="5183"/>
                      </a:cubicBezTo>
                      <a:cubicBezTo>
                        <a:pt x="11702" y="5183"/>
                        <a:pt x="11780" y="5176"/>
                        <a:pt x="11859" y="5159"/>
                      </a:cubicBezTo>
                      <a:cubicBezTo>
                        <a:pt x="11931" y="5147"/>
                        <a:pt x="12050" y="5028"/>
                        <a:pt x="12097" y="4968"/>
                      </a:cubicBezTo>
                      <a:cubicBezTo>
                        <a:pt x="12228" y="4801"/>
                        <a:pt x="12062" y="4563"/>
                        <a:pt x="11907" y="4444"/>
                      </a:cubicBezTo>
                      <a:cubicBezTo>
                        <a:pt x="10621" y="3444"/>
                        <a:pt x="8930" y="3182"/>
                        <a:pt x="7466" y="2468"/>
                      </a:cubicBezTo>
                      <a:cubicBezTo>
                        <a:pt x="8418" y="2384"/>
                        <a:pt x="9359" y="2325"/>
                        <a:pt x="10311" y="2253"/>
                      </a:cubicBezTo>
                      <a:cubicBezTo>
                        <a:pt x="10609" y="2230"/>
                        <a:pt x="10978" y="2122"/>
                        <a:pt x="10954" y="1825"/>
                      </a:cubicBezTo>
                      <a:cubicBezTo>
                        <a:pt x="10930" y="1765"/>
                        <a:pt x="10919" y="1706"/>
                        <a:pt x="10895" y="1658"/>
                      </a:cubicBezTo>
                      <a:cubicBezTo>
                        <a:pt x="10573" y="1122"/>
                        <a:pt x="9954" y="884"/>
                        <a:pt x="9347" y="765"/>
                      </a:cubicBezTo>
                      <a:cubicBezTo>
                        <a:pt x="8466" y="610"/>
                        <a:pt x="7561" y="622"/>
                        <a:pt x="6680" y="491"/>
                      </a:cubicBezTo>
                      <a:cubicBezTo>
                        <a:pt x="5666" y="344"/>
                        <a:pt x="4660" y="1"/>
                        <a:pt x="3642" y="1"/>
                      </a:cubicBezTo>
                      <a:close/>
                    </a:path>
                  </a:pathLst>
                </a:custGeom>
                <a:solidFill>
                  <a:srgbClr val="E9A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56"/>
                <p:cNvSpPr/>
                <p:nvPr/>
              </p:nvSpPr>
              <p:spPr>
                <a:xfrm>
                  <a:off x="6017100" y="2219850"/>
                  <a:ext cx="568850" cy="351150"/>
                </a:xfrm>
                <a:custGeom>
                  <a:rect b="b" l="l" r="r" t="t"/>
                  <a:pathLst>
                    <a:path extrusionOk="0" h="14046" w="22754">
                      <a:moveTo>
                        <a:pt x="4421" y="0"/>
                      </a:moveTo>
                      <a:cubicBezTo>
                        <a:pt x="3379" y="0"/>
                        <a:pt x="2177" y="392"/>
                        <a:pt x="1465" y="1925"/>
                      </a:cubicBezTo>
                      <a:cubicBezTo>
                        <a:pt x="1" y="5045"/>
                        <a:pt x="3501" y="6676"/>
                        <a:pt x="3501" y="6676"/>
                      </a:cubicBezTo>
                      <a:cubicBezTo>
                        <a:pt x="3501" y="6676"/>
                        <a:pt x="4239" y="7009"/>
                        <a:pt x="5430" y="7581"/>
                      </a:cubicBezTo>
                      <a:cubicBezTo>
                        <a:pt x="9597" y="9509"/>
                        <a:pt x="15634" y="12069"/>
                        <a:pt x="17908" y="13129"/>
                      </a:cubicBezTo>
                      <a:cubicBezTo>
                        <a:pt x="19098" y="13677"/>
                        <a:pt x="19837" y="14046"/>
                        <a:pt x="19837" y="14046"/>
                      </a:cubicBezTo>
                      <a:cubicBezTo>
                        <a:pt x="19837" y="14046"/>
                        <a:pt x="22337" y="11974"/>
                        <a:pt x="22754" y="7795"/>
                      </a:cubicBezTo>
                      <a:cubicBezTo>
                        <a:pt x="22754" y="7795"/>
                        <a:pt x="22016" y="7450"/>
                        <a:pt x="20825" y="6878"/>
                      </a:cubicBezTo>
                      <a:cubicBezTo>
                        <a:pt x="18551" y="5819"/>
                        <a:pt x="12538" y="3283"/>
                        <a:pt x="8347" y="1330"/>
                      </a:cubicBezTo>
                      <a:cubicBezTo>
                        <a:pt x="7157" y="782"/>
                        <a:pt x="6418" y="425"/>
                        <a:pt x="6418" y="425"/>
                      </a:cubicBezTo>
                      <a:cubicBezTo>
                        <a:pt x="6418" y="425"/>
                        <a:pt x="5507" y="0"/>
                        <a:pt x="44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56"/>
                <p:cNvSpPr/>
                <p:nvPr/>
              </p:nvSpPr>
              <p:spPr>
                <a:xfrm>
                  <a:off x="5581925" y="2136275"/>
                  <a:ext cx="649525" cy="254475"/>
                </a:xfrm>
                <a:custGeom>
                  <a:rect b="b" l="l" r="r" t="t"/>
                  <a:pathLst>
                    <a:path extrusionOk="0" h="10179" w="25981">
                      <a:moveTo>
                        <a:pt x="4255" y="1"/>
                      </a:moveTo>
                      <a:cubicBezTo>
                        <a:pt x="3095" y="1"/>
                        <a:pt x="1173" y="365"/>
                        <a:pt x="691" y="2685"/>
                      </a:cubicBezTo>
                      <a:cubicBezTo>
                        <a:pt x="1" y="6054"/>
                        <a:pt x="3775" y="6828"/>
                        <a:pt x="3775" y="6828"/>
                      </a:cubicBezTo>
                      <a:cubicBezTo>
                        <a:pt x="3775" y="6828"/>
                        <a:pt x="4585" y="6995"/>
                        <a:pt x="5871" y="7268"/>
                      </a:cubicBezTo>
                      <a:cubicBezTo>
                        <a:pt x="10383" y="8185"/>
                        <a:pt x="16265" y="9185"/>
                        <a:pt x="18718" y="9674"/>
                      </a:cubicBezTo>
                      <a:cubicBezTo>
                        <a:pt x="20015" y="9947"/>
                        <a:pt x="20813" y="10102"/>
                        <a:pt x="20813" y="10102"/>
                      </a:cubicBezTo>
                      <a:cubicBezTo>
                        <a:pt x="20813" y="10102"/>
                        <a:pt x="21186" y="10178"/>
                        <a:pt x="21720" y="10178"/>
                      </a:cubicBezTo>
                      <a:cubicBezTo>
                        <a:pt x="22884" y="10178"/>
                        <a:pt x="24812" y="9814"/>
                        <a:pt x="25278" y="7495"/>
                      </a:cubicBezTo>
                      <a:cubicBezTo>
                        <a:pt x="25980" y="4125"/>
                        <a:pt x="22206" y="3351"/>
                        <a:pt x="22206" y="3351"/>
                      </a:cubicBezTo>
                      <a:cubicBezTo>
                        <a:pt x="22206" y="3351"/>
                        <a:pt x="21396" y="3185"/>
                        <a:pt x="20099" y="2923"/>
                      </a:cubicBezTo>
                      <a:cubicBezTo>
                        <a:pt x="17646" y="2411"/>
                        <a:pt x="11764" y="1434"/>
                        <a:pt x="7264" y="506"/>
                      </a:cubicBezTo>
                      <a:cubicBezTo>
                        <a:pt x="5966" y="244"/>
                        <a:pt x="5156" y="77"/>
                        <a:pt x="5156" y="77"/>
                      </a:cubicBezTo>
                      <a:cubicBezTo>
                        <a:pt x="5156" y="77"/>
                        <a:pt x="4785" y="1"/>
                        <a:pt x="42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2" name="Google Shape;2242;p56"/>
                <p:cNvSpPr/>
                <p:nvPr/>
              </p:nvSpPr>
              <p:spPr>
                <a:xfrm>
                  <a:off x="6070100" y="2208425"/>
                  <a:ext cx="516750" cy="362875"/>
                </a:xfrm>
                <a:custGeom>
                  <a:rect b="b" l="l" r="r" t="t"/>
                  <a:pathLst>
                    <a:path extrusionOk="0" h="14515" w="20670">
                      <a:moveTo>
                        <a:pt x="0" y="1"/>
                      </a:moveTo>
                      <a:lnTo>
                        <a:pt x="0" y="1"/>
                      </a:lnTo>
                      <a:cubicBezTo>
                        <a:pt x="893" y="394"/>
                        <a:pt x="1786" y="811"/>
                        <a:pt x="2679" y="1204"/>
                      </a:cubicBezTo>
                      <a:cubicBezTo>
                        <a:pt x="6251" y="2847"/>
                        <a:pt x="9823" y="4466"/>
                        <a:pt x="13395" y="6097"/>
                      </a:cubicBezTo>
                      <a:cubicBezTo>
                        <a:pt x="14288" y="6514"/>
                        <a:pt x="15300" y="7073"/>
                        <a:pt x="15538" y="8109"/>
                      </a:cubicBezTo>
                      <a:cubicBezTo>
                        <a:pt x="15633" y="8573"/>
                        <a:pt x="15562" y="9062"/>
                        <a:pt x="15478" y="9538"/>
                      </a:cubicBezTo>
                      <a:cubicBezTo>
                        <a:pt x="15240" y="10717"/>
                        <a:pt x="14859" y="11871"/>
                        <a:pt x="14371" y="12967"/>
                      </a:cubicBezTo>
                      <a:cubicBezTo>
                        <a:pt x="14943" y="13205"/>
                        <a:pt x="15431" y="13431"/>
                        <a:pt x="15800" y="13610"/>
                      </a:cubicBezTo>
                      <a:cubicBezTo>
                        <a:pt x="16990" y="14169"/>
                        <a:pt x="17740" y="14515"/>
                        <a:pt x="17740" y="14515"/>
                      </a:cubicBezTo>
                      <a:cubicBezTo>
                        <a:pt x="17740" y="14515"/>
                        <a:pt x="20217" y="12431"/>
                        <a:pt x="20669" y="8276"/>
                      </a:cubicBezTo>
                      <a:cubicBezTo>
                        <a:pt x="20669" y="8276"/>
                        <a:pt x="19919" y="7919"/>
                        <a:pt x="18729" y="7371"/>
                      </a:cubicBezTo>
                      <a:cubicBezTo>
                        <a:pt x="16455" y="6311"/>
                        <a:pt x="10430" y="3751"/>
                        <a:pt x="6263" y="1811"/>
                      </a:cubicBezTo>
                      <a:cubicBezTo>
                        <a:pt x="5715" y="1561"/>
                        <a:pt x="5263" y="1358"/>
                        <a:pt x="4941" y="1204"/>
                      </a:cubicBezTo>
                      <a:cubicBezTo>
                        <a:pt x="4084" y="680"/>
                        <a:pt x="3215" y="537"/>
                        <a:pt x="3215" y="537"/>
                      </a:cubicBezTo>
                      <a:cubicBezTo>
                        <a:pt x="3215" y="537"/>
                        <a:pt x="2393" y="406"/>
                        <a:pt x="1096" y="180"/>
                      </a:cubicBezTo>
                      <a:cubicBezTo>
                        <a:pt x="786" y="120"/>
                        <a:pt x="417" y="6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p56"/>
                <p:cNvSpPr/>
                <p:nvPr/>
              </p:nvSpPr>
              <p:spPr>
                <a:xfrm>
                  <a:off x="5659325" y="2302625"/>
                  <a:ext cx="452750" cy="88300"/>
                </a:xfrm>
                <a:custGeom>
                  <a:rect b="b" l="l" r="r" t="t"/>
                  <a:pathLst>
                    <a:path extrusionOk="0" h="3532" w="18110">
                      <a:moveTo>
                        <a:pt x="2621" y="1"/>
                      </a:moveTo>
                      <a:cubicBezTo>
                        <a:pt x="1762" y="1"/>
                        <a:pt x="887" y="36"/>
                        <a:pt x="1" y="114"/>
                      </a:cubicBezTo>
                      <a:lnTo>
                        <a:pt x="18110" y="3531"/>
                      </a:lnTo>
                      <a:cubicBezTo>
                        <a:pt x="18110" y="3531"/>
                        <a:pt x="11186" y="1"/>
                        <a:pt x="262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56"/>
                <p:cNvSpPr/>
                <p:nvPr/>
              </p:nvSpPr>
              <p:spPr>
                <a:xfrm>
                  <a:off x="6314175" y="3644025"/>
                  <a:ext cx="133075" cy="108900"/>
                </a:xfrm>
                <a:custGeom>
                  <a:rect b="b" l="l" r="r" t="t"/>
                  <a:pathLst>
                    <a:path extrusionOk="0" h="4356" w="5323">
                      <a:moveTo>
                        <a:pt x="0" y="1"/>
                      </a:moveTo>
                      <a:lnTo>
                        <a:pt x="0" y="1"/>
                      </a:lnTo>
                      <a:cubicBezTo>
                        <a:pt x="24" y="632"/>
                        <a:pt x="238" y="1227"/>
                        <a:pt x="548" y="1787"/>
                      </a:cubicBezTo>
                      <a:cubicBezTo>
                        <a:pt x="858" y="2334"/>
                        <a:pt x="1286" y="2822"/>
                        <a:pt x="1786" y="3227"/>
                      </a:cubicBezTo>
                      <a:cubicBezTo>
                        <a:pt x="2274" y="3632"/>
                        <a:pt x="2834" y="3942"/>
                        <a:pt x="3453" y="4132"/>
                      </a:cubicBezTo>
                      <a:cubicBezTo>
                        <a:pt x="3886" y="4268"/>
                        <a:pt x="4338" y="4356"/>
                        <a:pt x="4786" y="4356"/>
                      </a:cubicBezTo>
                      <a:cubicBezTo>
                        <a:pt x="4966" y="4356"/>
                        <a:pt x="5145" y="4341"/>
                        <a:pt x="5322" y="4311"/>
                      </a:cubicBezTo>
                      <a:cubicBezTo>
                        <a:pt x="4775" y="4013"/>
                        <a:pt x="4263" y="3727"/>
                        <a:pt x="3786" y="3430"/>
                      </a:cubicBezTo>
                      <a:cubicBezTo>
                        <a:pt x="3310" y="3132"/>
                        <a:pt x="2858" y="2811"/>
                        <a:pt x="2417" y="2453"/>
                      </a:cubicBezTo>
                      <a:cubicBezTo>
                        <a:pt x="1989" y="2096"/>
                        <a:pt x="1572" y="1727"/>
                        <a:pt x="1191" y="1322"/>
                      </a:cubicBezTo>
                      <a:cubicBezTo>
                        <a:pt x="786" y="906"/>
                        <a:pt x="417" y="47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p56"/>
                <p:cNvSpPr/>
                <p:nvPr/>
              </p:nvSpPr>
              <p:spPr>
                <a:xfrm>
                  <a:off x="6426100" y="3316900"/>
                  <a:ext cx="173250" cy="67850"/>
                </a:xfrm>
                <a:custGeom>
                  <a:rect b="b" l="l" r="r" t="t"/>
                  <a:pathLst>
                    <a:path extrusionOk="0" h="2714" w="6930">
                      <a:moveTo>
                        <a:pt x="0" y="1"/>
                      </a:moveTo>
                      <a:cubicBezTo>
                        <a:pt x="226" y="644"/>
                        <a:pt x="667" y="1191"/>
                        <a:pt x="1203" y="1620"/>
                      </a:cubicBezTo>
                      <a:cubicBezTo>
                        <a:pt x="1738" y="2049"/>
                        <a:pt x="2381" y="2370"/>
                        <a:pt x="3036" y="2549"/>
                      </a:cubicBezTo>
                      <a:cubicBezTo>
                        <a:pt x="3443" y="2658"/>
                        <a:pt x="3862" y="2713"/>
                        <a:pt x="4282" y="2713"/>
                      </a:cubicBezTo>
                      <a:cubicBezTo>
                        <a:pt x="4550" y="2713"/>
                        <a:pt x="4819" y="2690"/>
                        <a:pt x="5084" y="2644"/>
                      </a:cubicBezTo>
                      <a:cubicBezTo>
                        <a:pt x="5751" y="2525"/>
                        <a:pt x="6429" y="2275"/>
                        <a:pt x="6929" y="1846"/>
                      </a:cubicBezTo>
                      <a:lnTo>
                        <a:pt x="6929" y="1846"/>
                      </a:lnTo>
                      <a:cubicBezTo>
                        <a:pt x="6541" y="1881"/>
                        <a:pt x="6173" y="1899"/>
                        <a:pt x="5811" y="1899"/>
                      </a:cubicBezTo>
                      <a:cubicBezTo>
                        <a:pt x="5551" y="1899"/>
                        <a:pt x="5295" y="1890"/>
                        <a:pt x="5036" y="1870"/>
                      </a:cubicBezTo>
                      <a:cubicBezTo>
                        <a:pt x="4441" y="1834"/>
                        <a:pt x="3846" y="1739"/>
                        <a:pt x="3286" y="1572"/>
                      </a:cubicBezTo>
                      <a:cubicBezTo>
                        <a:pt x="2727" y="1430"/>
                        <a:pt x="2155" y="1215"/>
                        <a:pt x="1619" y="965"/>
                      </a:cubicBezTo>
                      <a:cubicBezTo>
                        <a:pt x="1084" y="703"/>
                        <a:pt x="560" y="38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56"/>
                <p:cNvSpPr/>
                <p:nvPr/>
              </p:nvSpPr>
              <p:spPr>
                <a:xfrm>
                  <a:off x="5457225" y="2526925"/>
                  <a:ext cx="243200" cy="274175"/>
                </a:xfrm>
                <a:custGeom>
                  <a:rect b="b" l="l" r="r" t="t"/>
                  <a:pathLst>
                    <a:path extrusionOk="0" h="10967" w="9728">
                      <a:moveTo>
                        <a:pt x="0" y="1"/>
                      </a:moveTo>
                      <a:lnTo>
                        <a:pt x="0" y="1"/>
                      </a:lnTo>
                      <a:cubicBezTo>
                        <a:pt x="179" y="1287"/>
                        <a:pt x="596" y="2513"/>
                        <a:pt x="1179" y="3692"/>
                      </a:cubicBezTo>
                      <a:cubicBezTo>
                        <a:pt x="1750" y="4858"/>
                        <a:pt x="2489" y="5954"/>
                        <a:pt x="3346" y="6918"/>
                      </a:cubicBezTo>
                      <a:cubicBezTo>
                        <a:pt x="4215" y="7906"/>
                        <a:pt x="5191" y="8764"/>
                        <a:pt x="6275" y="9478"/>
                      </a:cubicBezTo>
                      <a:lnTo>
                        <a:pt x="6680" y="9752"/>
                      </a:lnTo>
                      <a:cubicBezTo>
                        <a:pt x="6811" y="9823"/>
                        <a:pt x="6965" y="9919"/>
                        <a:pt x="7096" y="9990"/>
                      </a:cubicBezTo>
                      <a:cubicBezTo>
                        <a:pt x="7251" y="10061"/>
                        <a:pt x="7382" y="10157"/>
                        <a:pt x="7525" y="10228"/>
                      </a:cubicBezTo>
                      <a:lnTo>
                        <a:pt x="7965" y="10430"/>
                      </a:lnTo>
                      <a:cubicBezTo>
                        <a:pt x="8108" y="10490"/>
                        <a:pt x="8263" y="10573"/>
                        <a:pt x="8406" y="10633"/>
                      </a:cubicBezTo>
                      <a:lnTo>
                        <a:pt x="8858" y="10811"/>
                      </a:lnTo>
                      <a:lnTo>
                        <a:pt x="9073" y="10895"/>
                      </a:lnTo>
                      <a:lnTo>
                        <a:pt x="9192" y="10942"/>
                      </a:lnTo>
                      <a:cubicBezTo>
                        <a:pt x="9239" y="10954"/>
                        <a:pt x="9287" y="10966"/>
                        <a:pt x="9335" y="10966"/>
                      </a:cubicBezTo>
                      <a:cubicBezTo>
                        <a:pt x="9418" y="10966"/>
                        <a:pt x="9513" y="10966"/>
                        <a:pt x="9597" y="10931"/>
                      </a:cubicBezTo>
                      <a:cubicBezTo>
                        <a:pt x="9644" y="10907"/>
                        <a:pt x="9692" y="10883"/>
                        <a:pt x="9704" y="10835"/>
                      </a:cubicBezTo>
                      <a:cubicBezTo>
                        <a:pt x="9728" y="10788"/>
                        <a:pt x="9716" y="10752"/>
                        <a:pt x="9692" y="10716"/>
                      </a:cubicBezTo>
                      <a:lnTo>
                        <a:pt x="9692" y="10716"/>
                      </a:lnTo>
                      <a:cubicBezTo>
                        <a:pt x="9704" y="10764"/>
                        <a:pt x="9692" y="10788"/>
                        <a:pt x="9656" y="10823"/>
                      </a:cubicBezTo>
                      <a:cubicBezTo>
                        <a:pt x="9632" y="10835"/>
                        <a:pt x="9597" y="10847"/>
                        <a:pt x="9573" y="10847"/>
                      </a:cubicBezTo>
                      <a:cubicBezTo>
                        <a:pt x="9489" y="10847"/>
                        <a:pt x="9418" y="10847"/>
                        <a:pt x="9359" y="10823"/>
                      </a:cubicBezTo>
                      <a:lnTo>
                        <a:pt x="9275" y="10776"/>
                      </a:lnTo>
                      <a:lnTo>
                        <a:pt x="9168" y="10704"/>
                      </a:lnTo>
                      <a:lnTo>
                        <a:pt x="8978" y="10573"/>
                      </a:lnTo>
                      <a:cubicBezTo>
                        <a:pt x="8835" y="10478"/>
                        <a:pt x="8704" y="10395"/>
                        <a:pt x="8585" y="10300"/>
                      </a:cubicBezTo>
                      <a:cubicBezTo>
                        <a:pt x="8454" y="10216"/>
                        <a:pt x="8335" y="10109"/>
                        <a:pt x="8204" y="10014"/>
                      </a:cubicBezTo>
                      <a:lnTo>
                        <a:pt x="7811" y="9740"/>
                      </a:lnTo>
                      <a:lnTo>
                        <a:pt x="7442" y="9442"/>
                      </a:lnTo>
                      <a:lnTo>
                        <a:pt x="7073" y="9157"/>
                      </a:lnTo>
                      <a:lnTo>
                        <a:pt x="6715" y="8859"/>
                      </a:lnTo>
                      <a:cubicBezTo>
                        <a:pt x="5763" y="8049"/>
                        <a:pt x="4870" y="7192"/>
                        <a:pt x="4048" y="6263"/>
                      </a:cubicBezTo>
                      <a:cubicBezTo>
                        <a:pt x="3227" y="5347"/>
                        <a:pt x="2489" y="4346"/>
                        <a:pt x="1798" y="3311"/>
                      </a:cubicBezTo>
                      <a:cubicBezTo>
                        <a:pt x="1179" y="2263"/>
                        <a:pt x="584" y="114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p56"/>
                <p:cNvSpPr/>
                <p:nvPr/>
              </p:nvSpPr>
              <p:spPr>
                <a:xfrm>
                  <a:off x="5403650" y="2373050"/>
                  <a:ext cx="25600" cy="93175"/>
                </a:xfrm>
                <a:custGeom>
                  <a:rect b="b" l="l" r="r" t="t"/>
                  <a:pathLst>
                    <a:path extrusionOk="0" h="3727" w="1024">
                      <a:moveTo>
                        <a:pt x="917" y="0"/>
                      </a:moveTo>
                      <a:cubicBezTo>
                        <a:pt x="607" y="203"/>
                        <a:pt x="405" y="500"/>
                        <a:pt x="250" y="810"/>
                      </a:cubicBezTo>
                      <a:cubicBezTo>
                        <a:pt x="107" y="1131"/>
                        <a:pt x="24" y="1465"/>
                        <a:pt x="12" y="1822"/>
                      </a:cubicBezTo>
                      <a:cubicBezTo>
                        <a:pt x="0" y="2167"/>
                        <a:pt x="48" y="2524"/>
                        <a:pt x="167" y="2858"/>
                      </a:cubicBezTo>
                      <a:cubicBezTo>
                        <a:pt x="286" y="3179"/>
                        <a:pt x="464" y="3489"/>
                        <a:pt x="762" y="3727"/>
                      </a:cubicBezTo>
                      <a:cubicBezTo>
                        <a:pt x="857" y="3358"/>
                        <a:pt x="905" y="3060"/>
                        <a:pt x="941" y="2750"/>
                      </a:cubicBezTo>
                      <a:cubicBezTo>
                        <a:pt x="964" y="2453"/>
                        <a:pt x="1000" y="2155"/>
                        <a:pt x="1012" y="1869"/>
                      </a:cubicBezTo>
                      <a:cubicBezTo>
                        <a:pt x="1024" y="1584"/>
                        <a:pt x="1024" y="1286"/>
                        <a:pt x="1024" y="988"/>
                      </a:cubicBezTo>
                      <a:cubicBezTo>
                        <a:pt x="1000" y="679"/>
                        <a:pt x="1000" y="369"/>
                        <a:pt x="91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8" name="Google Shape;2248;p56"/>
                <p:cNvSpPr/>
                <p:nvPr/>
              </p:nvSpPr>
              <p:spPr>
                <a:xfrm>
                  <a:off x="5533125" y="2127750"/>
                  <a:ext cx="590575" cy="585600"/>
                </a:xfrm>
                <a:custGeom>
                  <a:rect b="b" l="l" r="r" t="t"/>
                  <a:pathLst>
                    <a:path extrusionOk="0" h="23424" w="23623">
                      <a:moveTo>
                        <a:pt x="3192" y="1"/>
                      </a:moveTo>
                      <a:cubicBezTo>
                        <a:pt x="3071" y="1"/>
                        <a:pt x="2948" y="28"/>
                        <a:pt x="2834" y="85"/>
                      </a:cubicBezTo>
                      <a:cubicBezTo>
                        <a:pt x="2334" y="347"/>
                        <a:pt x="0" y="1978"/>
                        <a:pt x="3691" y="9693"/>
                      </a:cubicBezTo>
                      <a:cubicBezTo>
                        <a:pt x="4965" y="12372"/>
                        <a:pt x="6918" y="15229"/>
                        <a:pt x="9037" y="17527"/>
                      </a:cubicBezTo>
                      <a:cubicBezTo>
                        <a:pt x="10787" y="19432"/>
                        <a:pt x="13526" y="21921"/>
                        <a:pt x="16669" y="22945"/>
                      </a:cubicBezTo>
                      <a:cubicBezTo>
                        <a:pt x="17639" y="23264"/>
                        <a:pt x="18584" y="23423"/>
                        <a:pt x="19498" y="23423"/>
                      </a:cubicBezTo>
                      <a:cubicBezTo>
                        <a:pt x="20221" y="23423"/>
                        <a:pt x="20926" y="23323"/>
                        <a:pt x="21610" y="23123"/>
                      </a:cubicBezTo>
                      <a:cubicBezTo>
                        <a:pt x="22110" y="22980"/>
                        <a:pt x="22586" y="22790"/>
                        <a:pt x="23063" y="22528"/>
                      </a:cubicBezTo>
                      <a:cubicBezTo>
                        <a:pt x="23468" y="22314"/>
                        <a:pt x="23622" y="21814"/>
                        <a:pt x="23408" y="21421"/>
                      </a:cubicBezTo>
                      <a:cubicBezTo>
                        <a:pt x="23251" y="21139"/>
                        <a:pt x="22967" y="20979"/>
                        <a:pt x="22673" y="20979"/>
                      </a:cubicBezTo>
                      <a:cubicBezTo>
                        <a:pt x="22544" y="20979"/>
                        <a:pt x="22412" y="21010"/>
                        <a:pt x="22289" y="21075"/>
                      </a:cubicBezTo>
                      <a:cubicBezTo>
                        <a:pt x="21419" y="21544"/>
                        <a:pt x="20487" y="21777"/>
                        <a:pt x="19501" y="21777"/>
                      </a:cubicBezTo>
                      <a:cubicBezTo>
                        <a:pt x="18761" y="21777"/>
                        <a:pt x="17990" y="21646"/>
                        <a:pt x="17193" y="21385"/>
                      </a:cubicBezTo>
                      <a:cubicBezTo>
                        <a:pt x="12454" y="19837"/>
                        <a:pt x="7573" y="13979"/>
                        <a:pt x="5180" y="8979"/>
                      </a:cubicBezTo>
                      <a:cubicBezTo>
                        <a:pt x="2334" y="3037"/>
                        <a:pt x="3536" y="1621"/>
                        <a:pt x="3632" y="1537"/>
                      </a:cubicBezTo>
                      <a:cubicBezTo>
                        <a:pt x="3989" y="1311"/>
                        <a:pt x="4132" y="847"/>
                        <a:pt x="3941" y="466"/>
                      </a:cubicBezTo>
                      <a:cubicBezTo>
                        <a:pt x="3804" y="175"/>
                        <a:pt x="3502" y="1"/>
                        <a:pt x="31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2" name="Shape 2252"/>
        <p:cNvGrpSpPr/>
        <p:nvPr/>
      </p:nvGrpSpPr>
      <p:grpSpPr>
        <a:xfrm>
          <a:off x="0" y="0"/>
          <a:ext cx="0" cy="0"/>
          <a:chOff x="0" y="0"/>
          <a:chExt cx="0" cy="0"/>
        </a:xfrm>
      </p:grpSpPr>
      <p:sp>
        <p:nvSpPr>
          <p:cNvPr id="2253" name="Google Shape;2253;p57"/>
          <p:cNvSpPr txBox="1"/>
          <p:nvPr>
            <p:ph type="title"/>
          </p:nvPr>
        </p:nvSpPr>
        <p:spPr>
          <a:xfrm>
            <a:off x="1273200" y="48080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Conclusion</a:t>
            </a:r>
            <a:endParaRPr/>
          </a:p>
        </p:txBody>
      </p:sp>
      <p:sp>
        <p:nvSpPr>
          <p:cNvPr id="2254" name="Google Shape;2254;p57"/>
          <p:cNvSpPr txBox="1"/>
          <p:nvPr>
            <p:ph idx="3" type="subTitle"/>
          </p:nvPr>
        </p:nvSpPr>
        <p:spPr>
          <a:xfrm>
            <a:off x="1225500" y="1443875"/>
            <a:ext cx="5869500" cy="16338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a:t>EfficientNetB3 is the best model for tasks that require high precision and recall, making it ideal for detailed and accurate pneumonia detection. EfficientNetB0 offers a good balance between efficiency and performance, making it suitable for real-time applications, especially in environments with limited computational resources. The CNN model, while simpler, serves as a reliable baseline for quick and straightforward tasks. Overall, this project highlights the potential of deep learning models in automating medical image analysis, reducing the workload on radiologists, and improving diagnostic accuracy. With further enhancements, these models can play a vital role in advancing healthcare technology.</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8" name="Shape 2258"/>
        <p:cNvGrpSpPr/>
        <p:nvPr/>
      </p:nvGrpSpPr>
      <p:grpSpPr>
        <a:xfrm>
          <a:off x="0" y="0"/>
          <a:ext cx="0" cy="0"/>
          <a:chOff x="0" y="0"/>
          <a:chExt cx="0" cy="0"/>
        </a:xfrm>
      </p:grpSpPr>
      <p:sp>
        <p:nvSpPr>
          <p:cNvPr id="2259" name="Google Shape;2259;p58"/>
          <p:cNvSpPr txBox="1"/>
          <p:nvPr>
            <p:ph idx="4294967295" type="subTitle"/>
          </p:nvPr>
        </p:nvSpPr>
        <p:spPr>
          <a:xfrm>
            <a:off x="3897125" y="2503875"/>
            <a:ext cx="4466700" cy="1202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sz="4500">
                <a:solidFill>
                  <a:schemeClr val="lt2"/>
                </a:solidFill>
                <a:latin typeface="Bebas Neue"/>
                <a:ea typeface="Bebas Neue"/>
                <a:cs typeface="Bebas Neue"/>
                <a:sym typeface="Bebas Neue"/>
              </a:rPr>
              <a:t>any</a:t>
            </a:r>
            <a:endParaRPr b="1" sz="4500">
              <a:solidFill>
                <a:schemeClr val="lt2"/>
              </a:solidFill>
              <a:latin typeface="Bebas Neue"/>
              <a:ea typeface="Bebas Neue"/>
              <a:cs typeface="Bebas Neue"/>
              <a:sym typeface="Bebas Neue"/>
            </a:endParaRPr>
          </a:p>
          <a:p>
            <a:pPr indent="0" lvl="0" marL="0" rtl="0" algn="ctr">
              <a:lnSpc>
                <a:spcPct val="100000"/>
              </a:lnSpc>
              <a:spcBef>
                <a:spcPts val="0"/>
              </a:spcBef>
              <a:spcAft>
                <a:spcPts val="0"/>
              </a:spcAft>
              <a:buSzPts val="1400"/>
              <a:buNone/>
            </a:pPr>
            <a:r>
              <a:rPr b="1" lang="en" sz="4500">
                <a:solidFill>
                  <a:schemeClr val="lt2"/>
                </a:solidFill>
                <a:latin typeface="Bebas Neue"/>
                <a:ea typeface="Bebas Neue"/>
                <a:cs typeface="Bebas Neue"/>
                <a:sym typeface="Bebas Neue"/>
              </a:rPr>
              <a:t>questions?</a:t>
            </a:r>
            <a:endParaRPr sz="3500"/>
          </a:p>
        </p:txBody>
      </p:sp>
      <p:sp>
        <p:nvSpPr>
          <p:cNvPr id="2260" name="Google Shape;2260;p58"/>
          <p:cNvSpPr txBox="1"/>
          <p:nvPr>
            <p:ph idx="4294967295" type="ctrTitle"/>
          </p:nvPr>
        </p:nvSpPr>
        <p:spPr>
          <a:xfrm>
            <a:off x="3861325" y="1009550"/>
            <a:ext cx="4466700" cy="945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200"/>
              <a:buNone/>
            </a:pPr>
            <a:r>
              <a:rPr lang="en" sz="5000"/>
              <a:t>THANKS!</a:t>
            </a:r>
            <a:endParaRPr sz="5000"/>
          </a:p>
        </p:txBody>
      </p:sp>
      <p:grpSp>
        <p:nvGrpSpPr>
          <p:cNvPr id="2261" name="Google Shape;2261;p58"/>
          <p:cNvGrpSpPr/>
          <p:nvPr/>
        </p:nvGrpSpPr>
        <p:grpSpPr>
          <a:xfrm flipH="1" rot="-1251618">
            <a:off x="-436874" y="1781565"/>
            <a:ext cx="4548791" cy="3996518"/>
            <a:chOff x="5522750" y="411875"/>
            <a:chExt cx="3160550" cy="2776825"/>
          </a:xfrm>
        </p:grpSpPr>
        <p:sp>
          <p:nvSpPr>
            <p:cNvPr id="2262" name="Google Shape;2262;p58"/>
            <p:cNvSpPr/>
            <p:nvPr/>
          </p:nvSpPr>
          <p:spPr>
            <a:xfrm>
              <a:off x="6430025" y="803550"/>
              <a:ext cx="191700" cy="168200"/>
            </a:xfrm>
            <a:custGeom>
              <a:rect b="b" l="l" r="r" t="t"/>
              <a:pathLst>
                <a:path extrusionOk="0" h="6728" w="7668">
                  <a:moveTo>
                    <a:pt x="4191" y="1"/>
                  </a:moveTo>
                  <a:lnTo>
                    <a:pt x="2322" y="1656"/>
                  </a:lnTo>
                  <a:lnTo>
                    <a:pt x="0" y="2584"/>
                  </a:lnTo>
                  <a:cubicBezTo>
                    <a:pt x="0" y="2584"/>
                    <a:pt x="1596" y="4847"/>
                    <a:pt x="703" y="6728"/>
                  </a:cubicBezTo>
                  <a:cubicBezTo>
                    <a:pt x="703" y="6728"/>
                    <a:pt x="1810" y="6656"/>
                    <a:pt x="4406" y="5061"/>
                  </a:cubicBezTo>
                  <a:cubicBezTo>
                    <a:pt x="6989" y="3489"/>
                    <a:pt x="7668" y="2299"/>
                    <a:pt x="7668" y="2299"/>
                  </a:cubicBezTo>
                  <a:cubicBezTo>
                    <a:pt x="5584" y="2251"/>
                    <a:pt x="4191" y="1"/>
                    <a:pt x="41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63" name="Google Shape;2263;p58"/>
            <p:cNvGrpSpPr/>
            <p:nvPr/>
          </p:nvGrpSpPr>
          <p:grpSpPr>
            <a:xfrm>
              <a:off x="5522750" y="411875"/>
              <a:ext cx="3160550" cy="2776825"/>
              <a:chOff x="5522750" y="411875"/>
              <a:chExt cx="3160550" cy="2776825"/>
            </a:xfrm>
          </p:grpSpPr>
          <p:sp>
            <p:nvSpPr>
              <p:cNvPr id="2264" name="Google Shape;2264;p58"/>
              <p:cNvSpPr/>
              <p:nvPr/>
            </p:nvSpPr>
            <p:spPr>
              <a:xfrm>
                <a:off x="6249250" y="421450"/>
                <a:ext cx="400675" cy="465925"/>
              </a:xfrm>
              <a:custGeom>
                <a:rect b="b" l="l" r="r" t="t"/>
                <a:pathLst>
                  <a:path extrusionOk="0" h="18637" w="16027">
                    <a:moveTo>
                      <a:pt x="7639" y="0"/>
                    </a:moveTo>
                    <a:cubicBezTo>
                      <a:pt x="7154" y="0"/>
                      <a:pt x="6859" y="59"/>
                      <a:pt x="6859" y="61"/>
                    </a:cubicBezTo>
                    <a:cubicBezTo>
                      <a:pt x="1" y="859"/>
                      <a:pt x="1061" y="10634"/>
                      <a:pt x="1061" y="10634"/>
                    </a:cubicBezTo>
                    <a:cubicBezTo>
                      <a:pt x="1061" y="10634"/>
                      <a:pt x="1470" y="18636"/>
                      <a:pt x="8164" y="18636"/>
                    </a:cubicBezTo>
                    <a:cubicBezTo>
                      <a:pt x="8321" y="18636"/>
                      <a:pt x="8481" y="18632"/>
                      <a:pt x="8645" y="18623"/>
                    </a:cubicBezTo>
                    <a:cubicBezTo>
                      <a:pt x="16015" y="18218"/>
                      <a:pt x="16027" y="11408"/>
                      <a:pt x="15717" y="9598"/>
                    </a:cubicBezTo>
                    <a:cubicBezTo>
                      <a:pt x="14351" y="899"/>
                      <a:pt x="9538" y="0"/>
                      <a:pt x="763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58"/>
              <p:cNvSpPr/>
              <p:nvPr/>
            </p:nvSpPr>
            <p:spPr>
              <a:xfrm>
                <a:off x="6293400" y="641000"/>
                <a:ext cx="312375" cy="222575"/>
              </a:xfrm>
              <a:custGeom>
                <a:rect b="b" l="l" r="r" t="t"/>
                <a:pathLst>
                  <a:path extrusionOk="0" h="8903" w="12495">
                    <a:moveTo>
                      <a:pt x="5906" y="1"/>
                    </a:moveTo>
                    <a:cubicBezTo>
                      <a:pt x="4953" y="239"/>
                      <a:pt x="5191" y="263"/>
                      <a:pt x="4346" y="1739"/>
                    </a:cubicBezTo>
                    <a:cubicBezTo>
                      <a:pt x="4020" y="2308"/>
                      <a:pt x="3301" y="2482"/>
                      <a:pt x="2540" y="2482"/>
                    </a:cubicBezTo>
                    <a:cubicBezTo>
                      <a:pt x="1324" y="2482"/>
                      <a:pt x="0" y="2037"/>
                      <a:pt x="0" y="2037"/>
                    </a:cubicBezTo>
                    <a:lnTo>
                      <a:pt x="0" y="2037"/>
                    </a:lnTo>
                    <a:cubicBezTo>
                      <a:pt x="596" y="8883"/>
                      <a:pt x="6251" y="8895"/>
                      <a:pt x="6251" y="8895"/>
                    </a:cubicBezTo>
                    <a:cubicBezTo>
                      <a:pt x="6251" y="8895"/>
                      <a:pt x="6352" y="8903"/>
                      <a:pt x="6527" y="8903"/>
                    </a:cubicBezTo>
                    <a:cubicBezTo>
                      <a:pt x="7740" y="8903"/>
                      <a:pt x="12495" y="8503"/>
                      <a:pt x="11621" y="2156"/>
                    </a:cubicBezTo>
                    <a:lnTo>
                      <a:pt x="11621" y="2156"/>
                    </a:lnTo>
                    <a:cubicBezTo>
                      <a:pt x="11621" y="2156"/>
                      <a:pt x="10526" y="2529"/>
                      <a:pt x="9440" y="2529"/>
                    </a:cubicBezTo>
                    <a:cubicBezTo>
                      <a:pt x="8686" y="2529"/>
                      <a:pt x="7936" y="2349"/>
                      <a:pt x="7561" y="1739"/>
                    </a:cubicBezTo>
                    <a:cubicBezTo>
                      <a:pt x="6632" y="263"/>
                      <a:pt x="6870" y="239"/>
                      <a:pt x="5906" y="1"/>
                    </a:cubicBezTo>
                    <a:close/>
                  </a:path>
                </a:pathLst>
              </a:custGeom>
              <a:solidFill>
                <a:srgbClr val="E9A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66" name="Google Shape;2266;p58"/>
              <p:cNvGrpSpPr/>
              <p:nvPr/>
            </p:nvGrpSpPr>
            <p:grpSpPr>
              <a:xfrm>
                <a:off x="5522750" y="411875"/>
                <a:ext cx="3160550" cy="2776825"/>
                <a:chOff x="4480000" y="1712875"/>
                <a:chExt cx="3160550" cy="2776825"/>
              </a:xfrm>
            </p:grpSpPr>
            <p:sp>
              <p:nvSpPr>
                <p:cNvPr id="2267" name="Google Shape;2267;p58"/>
                <p:cNvSpPr/>
                <p:nvPr/>
              </p:nvSpPr>
              <p:spPr>
                <a:xfrm>
                  <a:off x="4480000" y="1712875"/>
                  <a:ext cx="396800" cy="327125"/>
                </a:xfrm>
                <a:custGeom>
                  <a:rect b="b" l="l" r="r" t="t"/>
                  <a:pathLst>
                    <a:path extrusionOk="0" h="13085" w="15872">
                      <a:moveTo>
                        <a:pt x="629" y="0"/>
                      </a:moveTo>
                      <a:cubicBezTo>
                        <a:pt x="474" y="0"/>
                        <a:pt x="333" y="50"/>
                        <a:pt x="227" y="178"/>
                      </a:cubicBezTo>
                      <a:cubicBezTo>
                        <a:pt x="1" y="463"/>
                        <a:pt x="168" y="880"/>
                        <a:pt x="382" y="1178"/>
                      </a:cubicBezTo>
                      <a:cubicBezTo>
                        <a:pt x="989" y="2059"/>
                        <a:pt x="1846" y="2738"/>
                        <a:pt x="2835" y="3130"/>
                      </a:cubicBezTo>
                      <a:cubicBezTo>
                        <a:pt x="4287" y="3702"/>
                        <a:pt x="6133" y="3726"/>
                        <a:pt x="7109" y="4952"/>
                      </a:cubicBezTo>
                      <a:cubicBezTo>
                        <a:pt x="7192" y="5071"/>
                        <a:pt x="7288" y="5238"/>
                        <a:pt x="7228" y="5393"/>
                      </a:cubicBezTo>
                      <a:cubicBezTo>
                        <a:pt x="7180" y="5488"/>
                        <a:pt x="7073" y="5547"/>
                        <a:pt x="6966" y="5595"/>
                      </a:cubicBezTo>
                      <a:cubicBezTo>
                        <a:pt x="6719" y="5704"/>
                        <a:pt x="6453" y="5757"/>
                        <a:pt x="6185" y="5757"/>
                      </a:cubicBezTo>
                      <a:cubicBezTo>
                        <a:pt x="5926" y="5757"/>
                        <a:pt x="5665" y="5707"/>
                        <a:pt x="5418" y="5607"/>
                      </a:cubicBezTo>
                      <a:cubicBezTo>
                        <a:pt x="5302" y="5563"/>
                        <a:pt x="5160" y="5507"/>
                        <a:pt x="5034" y="5507"/>
                      </a:cubicBezTo>
                      <a:cubicBezTo>
                        <a:pt x="4953" y="5507"/>
                        <a:pt x="4879" y="5530"/>
                        <a:pt x="4823" y="5595"/>
                      </a:cubicBezTo>
                      <a:cubicBezTo>
                        <a:pt x="4763" y="5655"/>
                        <a:pt x="4752" y="5726"/>
                        <a:pt x="4752" y="5809"/>
                      </a:cubicBezTo>
                      <a:cubicBezTo>
                        <a:pt x="4680" y="6524"/>
                        <a:pt x="5180" y="7179"/>
                        <a:pt x="5776" y="7560"/>
                      </a:cubicBezTo>
                      <a:cubicBezTo>
                        <a:pt x="6371" y="7952"/>
                        <a:pt x="7061" y="8167"/>
                        <a:pt x="7681" y="8512"/>
                      </a:cubicBezTo>
                      <a:cubicBezTo>
                        <a:pt x="9407" y="9476"/>
                        <a:pt x="10419" y="11322"/>
                        <a:pt x="11336" y="13084"/>
                      </a:cubicBezTo>
                      <a:lnTo>
                        <a:pt x="15872" y="9417"/>
                      </a:lnTo>
                      <a:cubicBezTo>
                        <a:pt x="14550" y="8191"/>
                        <a:pt x="13276" y="6905"/>
                        <a:pt x="12062" y="5571"/>
                      </a:cubicBezTo>
                      <a:cubicBezTo>
                        <a:pt x="10693" y="4047"/>
                        <a:pt x="9252" y="2380"/>
                        <a:pt x="7264" y="1856"/>
                      </a:cubicBezTo>
                      <a:cubicBezTo>
                        <a:pt x="6418" y="1642"/>
                        <a:pt x="5525" y="1642"/>
                        <a:pt x="4668" y="1499"/>
                      </a:cubicBezTo>
                      <a:cubicBezTo>
                        <a:pt x="3549" y="1345"/>
                        <a:pt x="2466" y="940"/>
                        <a:pt x="1489" y="332"/>
                      </a:cubicBezTo>
                      <a:cubicBezTo>
                        <a:pt x="1236" y="164"/>
                        <a:pt x="910" y="0"/>
                        <a:pt x="629" y="0"/>
                      </a:cubicBezTo>
                      <a:close/>
                    </a:path>
                  </a:pathLst>
                </a:custGeom>
                <a:solidFill>
                  <a:srgbClr val="E9A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58"/>
                <p:cNvSpPr/>
                <p:nvPr/>
              </p:nvSpPr>
              <p:spPr>
                <a:xfrm>
                  <a:off x="4651750" y="1821775"/>
                  <a:ext cx="504850" cy="472975"/>
                </a:xfrm>
                <a:custGeom>
                  <a:rect b="b" l="l" r="r" t="t"/>
                  <a:pathLst>
                    <a:path extrusionOk="0" h="18919" w="20194">
                      <a:moveTo>
                        <a:pt x="4978" y="1"/>
                      </a:moveTo>
                      <a:cubicBezTo>
                        <a:pt x="4978" y="1"/>
                        <a:pt x="1906" y="1013"/>
                        <a:pt x="1" y="4763"/>
                      </a:cubicBezTo>
                      <a:cubicBezTo>
                        <a:pt x="1" y="4763"/>
                        <a:pt x="560" y="5359"/>
                        <a:pt x="1465" y="6311"/>
                      </a:cubicBezTo>
                      <a:cubicBezTo>
                        <a:pt x="3192" y="8121"/>
                        <a:pt x="7883" y="12681"/>
                        <a:pt x="11074" y="16003"/>
                      </a:cubicBezTo>
                      <a:cubicBezTo>
                        <a:pt x="11979" y="16955"/>
                        <a:pt x="12538" y="17551"/>
                        <a:pt x="12538" y="17551"/>
                      </a:cubicBezTo>
                      <a:cubicBezTo>
                        <a:pt x="12538" y="17551"/>
                        <a:pt x="13847" y="18918"/>
                        <a:pt x="15491" y="18918"/>
                      </a:cubicBezTo>
                      <a:cubicBezTo>
                        <a:pt x="16193" y="18918"/>
                        <a:pt x="16957" y="18668"/>
                        <a:pt x="17705" y="17955"/>
                      </a:cubicBezTo>
                      <a:cubicBezTo>
                        <a:pt x="20194" y="15574"/>
                        <a:pt x="17527" y="12788"/>
                        <a:pt x="17527" y="12788"/>
                      </a:cubicBezTo>
                      <a:cubicBezTo>
                        <a:pt x="17527" y="12788"/>
                        <a:pt x="16967" y="12193"/>
                        <a:pt x="16051" y="11240"/>
                      </a:cubicBezTo>
                      <a:cubicBezTo>
                        <a:pt x="12872" y="7918"/>
                        <a:pt x="8180" y="3358"/>
                        <a:pt x="6454" y="1549"/>
                      </a:cubicBezTo>
                      <a:cubicBezTo>
                        <a:pt x="5549" y="596"/>
                        <a:pt x="4978" y="1"/>
                        <a:pt x="497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p58"/>
                <p:cNvSpPr/>
                <p:nvPr/>
              </p:nvSpPr>
              <p:spPr>
                <a:xfrm>
                  <a:off x="4905375" y="2115400"/>
                  <a:ext cx="629250" cy="397150"/>
                </a:xfrm>
                <a:custGeom>
                  <a:rect b="b" l="l" r="r" t="t"/>
                  <a:pathLst>
                    <a:path extrusionOk="0" h="15886" w="25170">
                      <a:moveTo>
                        <a:pt x="4515" y="0"/>
                      </a:moveTo>
                      <a:cubicBezTo>
                        <a:pt x="3570" y="0"/>
                        <a:pt x="2527" y="363"/>
                        <a:pt x="1774" y="1638"/>
                      </a:cubicBezTo>
                      <a:cubicBezTo>
                        <a:pt x="0" y="4603"/>
                        <a:pt x="3322" y="6579"/>
                        <a:pt x="3322" y="6579"/>
                      </a:cubicBezTo>
                      <a:cubicBezTo>
                        <a:pt x="3322" y="6579"/>
                        <a:pt x="4036" y="6996"/>
                        <a:pt x="5155" y="7663"/>
                      </a:cubicBezTo>
                      <a:cubicBezTo>
                        <a:pt x="7310" y="8949"/>
                        <a:pt x="12537" y="11806"/>
                        <a:pt x="16490" y="14152"/>
                      </a:cubicBezTo>
                      <a:cubicBezTo>
                        <a:pt x="17621" y="14830"/>
                        <a:pt x="18324" y="15247"/>
                        <a:pt x="18324" y="15247"/>
                      </a:cubicBezTo>
                      <a:cubicBezTo>
                        <a:pt x="18324" y="15247"/>
                        <a:pt x="19395" y="15885"/>
                        <a:pt x="20645" y="15885"/>
                      </a:cubicBezTo>
                      <a:cubicBezTo>
                        <a:pt x="21588" y="15885"/>
                        <a:pt x="22633" y="15522"/>
                        <a:pt x="23396" y="14247"/>
                      </a:cubicBezTo>
                      <a:cubicBezTo>
                        <a:pt x="25170" y="11282"/>
                        <a:pt x="21848" y="9306"/>
                        <a:pt x="21848" y="9306"/>
                      </a:cubicBezTo>
                      <a:cubicBezTo>
                        <a:pt x="21848" y="9306"/>
                        <a:pt x="21134" y="8889"/>
                        <a:pt x="20014" y="8223"/>
                      </a:cubicBezTo>
                      <a:cubicBezTo>
                        <a:pt x="16062" y="5865"/>
                        <a:pt x="10835" y="3008"/>
                        <a:pt x="8680" y="1734"/>
                      </a:cubicBezTo>
                      <a:cubicBezTo>
                        <a:pt x="7549" y="1055"/>
                        <a:pt x="6846" y="638"/>
                        <a:pt x="6846" y="638"/>
                      </a:cubicBezTo>
                      <a:cubicBezTo>
                        <a:pt x="6846" y="638"/>
                        <a:pt x="5767" y="0"/>
                        <a:pt x="451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0" name="Google Shape;2270;p58"/>
                <p:cNvSpPr/>
                <p:nvPr/>
              </p:nvSpPr>
              <p:spPr>
                <a:xfrm>
                  <a:off x="4651750" y="1821475"/>
                  <a:ext cx="406325" cy="499500"/>
                </a:xfrm>
                <a:custGeom>
                  <a:rect b="b" l="l" r="r" t="t"/>
                  <a:pathLst>
                    <a:path extrusionOk="0" h="19980" w="16253">
                      <a:moveTo>
                        <a:pt x="4978" y="1"/>
                      </a:moveTo>
                      <a:cubicBezTo>
                        <a:pt x="4978" y="1"/>
                        <a:pt x="1906" y="1025"/>
                        <a:pt x="1" y="4775"/>
                      </a:cubicBezTo>
                      <a:cubicBezTo>
                        <a:pt x="1" y="4775"/>
                        <a:pt x="560" y="5371"/>
                        <a:pt x="1465" y="6323"/>
                      </a:cubicBezTo>
                      <a:cubicBezTo>
                        <a:pt x="3192" y="8133"/>
                        <a:pt x="7883" y="12693"/>
                        <a:pt x="11074" y="16015"/>
                      </a:cubicBezTo>
                      <a:cubicBezTo>
                        <a:pt x="11490" y="16443"/>
                        <a:pt x="11824" y="16801"/>
                        <a:pt x="12086" y="17074"/>
                      </a:cubicBezTo>
                      <a:cubicBezTo>
                        <a:pt x="12693" y="17860"/>
                        <a:pt x="13455" y="18325"/>
                        <a:pt x="13455" y="18325"/>
                      </a:cubicBezTo>
                      <a:cubicBezTo>
                        <a:pt x="13455" y="18325"/>
                        <a:pt x="14146" y="18741"/>
                        <a:pt x="15277" y="19408"/>
                      </a:cubicBezTo>
                      <a:cubicBezTo>
                        <a:pt x="15562" y="19575"/>
                        <a:pt x="15872" y="19765"/>
                        <a:pt x="16253" y="19980"/>
                      </a:cubicBezTo>
                      <a:lnTo>
                        <a:pt x="14193" y="17872"/>
                      </a:lnTo>
                      <a:cubicBezTo>
                        <a:pt x="11455" y="15062"/>
                        <a:pt x="8716" y="12240"/>
                        <a:pt x="5978" y="9419"/>
                      </a:cubicBezTo>
                      <a:cubicBezTo>
                        <a:pt x="5299" y="8704"/>
                        <a:pt x="4549" y="7835"/>
                        <a:pt x="4716" y="6776"/>
                      </a:cubicBezTo>
                      <a:cubicBezTo>
                        <a:pt x="4787" y="6299"/>
                        <a:pt x="5037" y="5859"/>
                        <a:pt x="5299" y="5466"/>
                      </a:cubicBezTo>
                      <a:cubicBezTo>
                        <a:pt x="5954" y="4430"/>
                        <a:pt x="6704" y="3501"/>
                        <a:pt x="7561" y="2668"/>
                      </a:cubicBezTo>
                      <a:cubicBezTo>
                        <a:pt x="7121" y="2239"/>
                        <a:pt x="6740" y="1846"/>
                        <a:pt x="6454" y="1549"/>
                      </a:cubicBezTo>
                      <a:cubicBezTo>
                        <a:pt x="5549" y="596"/>
                        <a:pt x="4978" y="1"/>
                        <a:pt x="497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p58"/>
                <p:cNvSpPr/>
                <p:nvPr/>
              </p:nvSpPr>
              <p:spPr>
                <a:xfrm>
                  <a:off x="5311675" y="2283600"/>
                  <a:ext cx="428925" cy="641175"/>
                </a:xfrm>
                <a:custGeom>
                  <a:rect b="b" l="l" r="r" t="t"/>
                  <a:pathLst>
                    <a:path extrusionOk="0" h="25647" w="17157">
                      <a:moveTo>
                        <a:pt x="2806" y="0"/>
                      </a:moveTo>
                      <a:cubicBezTo>
                        <a:pt x="2744" y="0"/>
                        <a:pt x="2681" y="10"/>
                        <a:pt x="2619" y="30"/>
                      </a:cubicBezTo>
                      <a:cubicBezTo>
                        <a:pt x="2179" y="185"/>
                        <a:pt x="0" y="1328"/>
                        <a:pt x="2084" y="9412"/>
                      </a:cubicBezTo>
                      <a:cubicBezTo>
                        <a:pt x="2798" y="12222"/>
                        <a:pt x="4048" y="15318"/>
                        <a:pt x="5525" y="17925"/>
                      </a:cubicBezTo>
                      <a:cubicBezTo>
                        <a:pt x="6739" y="20080"/>
                        <a:pt x="8704" y="22961"/>
                        <a:pt x="11192" y="24533"/>
                      </a:cubicBezTo>
                      <a:cubicBezTo>
                        <a:pt x="12380" y="25270"/>
                        <a:pt x="13559" y="25647"/>
                        <a:pt x="14729" y="25647"/>
                      </a:cubicBezTo>
                      <a:cubicBezTo>
                        <a:pt x="14919" y="25647"/>
                        <a:pt x="15110" y="25637"/>
                        <a:pt x="15300" y="25617"/>
                      </a:cubicBezTo>
                      <a:cubicBezTo>
                        <a:pt x="15728" y="25557"/>
                        <a:pt x="16169" y="25462"/>
                        <a:pt x="16597" y="25295"/>
                      </a:cubicBezTo>
                      <a:cubicBezTo>
                        <a:pt x="16966" y="25164"/>
                        <a:pt x="17157" y="24700"/>
                        <a:pt x="17026" y="24295"/>
                      </a:cubicBezTo>
                      <a:cubicBezTo>
                        <a:pt x="16919" y="23956"/>
                        <a:pt x="16632" y="23735"/>
                        <a:pt x="16336" y="23735"/>
                      </a:cubicBezTo>
                      <a:cubicBezTo>
                        <a:pt x="16268" y="23735"/>
                        <a:pt x="16200" y="23747"/>
                        <a:pt x="16133" y="23771"/>
                      </a:cubicBezTo>
                      <a:cubicBezTo>
                        <a:pt x="15650" y="23946"/>
                        <a:pt x="15159" y="24034"/>
                        <a:pt x="14662" y="24034"/>
                      </a:cubicBezTo>
                      <a:cubicBezTo>
                        <a:pt x="13739" y="24034"/>
                        <a:pt x="12794" y="23732"/>
                        <a:pt x="11835" y="23128"/>
                      </a:cubicBezTo>
                      <a:cubicBezTo>
                        <a:pt x="8096" y="20783"/>
                        <a:pt x="4763" y="14246"/>
                        <a:pt x="3429" y="9007"/>
                      </a:cubicBezTo>
                      <a:cubicBezTo>
                        <a:pt x="1822" y="2769"/>
                        <a:pt x="3012" y="1637"/>
                        <a:pt x="3096" y="1566"/>
                      </a:cubicBezTo>
                      <a:cubicBezTo>
                        <a:pt x="3429" y="1435"/>
                        <a:pt x="3608" y="994"/>
                        <a:pt x="3500" y="602"/>
                      </a:cubicBezTo>
                      <a:cubicBezTo>
                        <a:pt x="3401" y="235"/>
                        <a:pt x="3113" y="0"/>
                        <a:pt x="280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58"/>
                <p:cNvSpPr/>
                <p:nvPr/>
              </p:nvSpPr>
              <p:spPr>
                <a:xfrm>
                  <a:off x="6802625" y="3911025"/>
                  <a:ext cx="504850" cy="578375"/>
                </a:xfrm>
                <a:custGeom>
                  <a:rect b="b" l="l" r="r" t="t"/>
                  <a:pathLst>
                    <a:path extrusionOk="0" h="23135" w="20194">
                      <a:moveTo>
                        <a:pt x="4108" y="1"/>
                      </a:moveTo>
                      <a:lnTo>
                        <a:pt x="0" y="4501"/>
                      </a:lnTo>
                      <a:cubicBezTo>
                        <a:pt x="0" y="4501"/>
                        <a:pt x="3739" y="5287"/>
                        <a:pt x="6037" y="12324"/>
                      </a:cubicBezTo>
                      <a:cubicBezTo>
                        <a:pt x="8347" y="19360"/>
                        <a:pt x="14109" y="23134"/>
                        <a:pt x="14109" y="23134"/>
                      </a:cubicBezTo>
                      <a:lnTo>
                        <a:pt x="20193" y="13395"/>
                      </a:lnTo>
                      <a:cubicBezTo>
                        <a:pt x="20193" y="13395"/>
                        <a:pt x="12085" y="11312"/>
                        <a:pt x="10121" y="7359"/>
                      </a:cubicBezTo>
                      <a:cubicBezTo>
                        <a:pt x="8144" y="3406"/>
                        <a:pt x="7013" y="1191"/>
                        <a:pt x="410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p58"/>
                <p:cNvSpPr/>
                <p:nvPr/>
              </p:nvSpPr>
              <p:spPr>
                <a:xfrm>
                  <a:off x="6888950" y="3911325"/>
                  <a:ext cx="418225" cy="578375"/>
                </a:xfrm>
                <a:custGeom>
                  <a:rect b="b" l="l" r="r" t="t"/>
                  <a:pathLst>
                    <a:path extrusionOk="0" h="23135" w="16729">
                      <a:moveTo>
                        <a:pt x="655" y="0"/>
                      </a:moveTo>
                      <a:lnTo>
                        <a:pt x="0" y="715"/>
                      </a:lnTo>
                      <a:cubicBezTo>
                        <a:pt x="2382" y="1965"/>
                        <a:pt x="3465" y="4132"/>
                        <a:pt x="5251" y="7728"/>
                      </a:cubicBezTo>
                      <a:cubicBezTo>
                        <a:pt x="7215" y="11692"/>
                        <a:pt x="15324" y="13776"/>
                        <a:pt x="15324" y="13776"/>
                      </a:cubicBezTo>
                      <a:lnTo>
                        <a:pt x="13800" y="16229"/>
                      </a:lnTo>
                      <a:cubicBezTo>
                        <a:pt x="12847" y="16002"/>
                        <a:pt x="11907" y="15621"/>
                        <a:pt x="11037" y="15062"/>
                      </a:cubicBezTo>
                      <a:lnTo>
                        <a:pt x="11037" y="15062"/>
                      </a:lnTo>
                      <a:cubicBezTo>
                        <a:pt x="11656" y="15824"/>
                        <a:pt x="12395" y="16526"/>
                        <a:pt x="13264" y="17086"/>
                      </a:cubicBezTo>
                      <a:lnTo>
                        <a:pt x="11597" y="19741"/>
                      </a:lnTo>
                      <a:cubicBezTo>
                        <a:pt x="9906" y="19098"/>
                        <a:pt x="8358" y="17919"/>
                        <a:pt x="7251" y="16372"/>
                      </a:cubicBezTo>
                      <a:lnTo>
                        <a:pt x="7251" y="16372"/>
                      </a:lnTo>
                      <a:cubicBezTo>
                        <a:pt x="8025" y="18086"/>
                        <a:pt x="9335" y="19610"/>
                        <a:pt x="11014" y="20658"/>
                      </a:cubicBezTo>
                      <a:lnTo>
                        <a:pt x="9835" y="22539"/>
                      </a:lnTo>
                      <a:cubicBezTo>
                        <a:pt x="10347" y="22944"/>
                        <a:pt x="10644" y="23134"/>
                        <a:pt x="10644" y="23134"/>
                      </a:cubicBezTo>
                      <a:lnTo>
                        <a:pt x="16729" y="13395"/>
                      </a:lnTo>
                      <a:cubicBezTo>
                        <a:pt x="16729" y="13395"/>
                        <a:pt x="8620" y="11311"/>
                        <a:pt x="6656" y="7359"/>
                      </a:cubicBezTo>
                      <a:cubicBezTo>
                        <a:pt x="4691" y="3394"/>
                        <a:pt x="3560" y="1191"/>
                        <a:pt x="6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58"/>
                <p:cNvSpPr/>
                <p:nvPr/>
              </p:nvSpPr>
              <p:spPr>
                <a:xfrm>
                  <a:off x="5790600" y="2751650"/>
                  <a:ext cx="1114750" cy="1271325"/>
                </a:xfrm>
                <a:custGeom>
                  <a:rect b="b" l="l" r="r" t="t"/>
                  <a:pathLst>
                    <a:path extrusionOk="0" h="50853" w="44590">
                      <a:moveTo>
                        <a:pt x="7739" y="1"/>
                      </a:moveTo>
                      <a:lnTo>
                        <a:pt x="0" y="8371"/>
                      </a:lnTo>
                      <a:lnTo>
                        <a:pt x="20408" y="38791"/>
                      </a:lnTo>
                      <a:cubicBezTo>
                        <a:pt x="20919" y="39565"/>
                        <a:pt x="21610" y="40196"/>
                        <a:pt x="22408" y="40673"/>
                      </a:cubicBezTo>
                      <a:lnTo>
                        <a:pt x="40481" y="50852"/>
                      </a:lnTo>
                      <a:cubicBezTo>
                        <a:pt x="44458" y="49352"/>
                        <a:pt x="44589" y="46364"/>
                        <a:pt x="44589" y="46364"/>
                      </a:cubicBezTo>
                      <a:lnTo>
                        <a:pt x="29373" y="32791"/>
                      </a:lnTo>
                      <a:cubicBezTo>
                        <a:pt x="28885" y="32362"/>
                        <a:pt x="28468" y="31826"/>
                        <a:pt x="28182" y="31231"/>
                      </a:cubicBezTo>
                      <a:lnTo>
                        <a:pt x="18514" y="10943"/>
                      </a:lnTo>
                      <a:cubicBezTo>
                        <a:pt x="18217" y="584"/>
                        <a:pt x="7739" y="1"/>
                        <a:pt x="773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p58"/>
                <p:cNvSpPr/>
                <p:nvPr/>
              </p:nvSpPr>
              <p:spPr>
                <a:xfrm>
                  <a:off x="6237675" y="3025500"/>
                  <a:ext cx="560800" cy="790600"/>
                </a:xfrm>
                <a:custGeom>
                  <a:rect b="b" l="l" r="r" t="t"/>
                  <a:pathLst>
                    <a:path extrusionOk="0" h="31624" w="22432">
                      <a:moveTo>
                        <a:pt x="620" y="1"/>
                      </a:moveTo>
                      <a:cubicBezTo>
                        <a:pt x="619" y="1"/>
                        <a:pt x="1" y="10371"/>
                        <a:pt x="7442" y="20063"/>
                      </a:cubicBezTo>
                      <a:cubicBezTo>
                        <a:pt x="14883" y="29766"/>
                        <a:pt x="22432" y="31624"/>
                        <a:pt x="22432" y="31624"/>
                      </a:cubicBezTo>
                      <a:lnTo>
                        <a:pt x="11478" y="21848"/>
                      </a:lnTo>
                      <a:cubicBezTo>
                        <a:pt x="10990" y="21420"/>
                        <a:pt x="10573" y="20884"/>
                        <a:pt x="10287" y="20289"/>
                      </a:cubicBezTo>
                      <a:lnTo>
                        <a:pt x="62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p58"/>
                <p:cNvSpPr/>
                <p:nvPr/>
              </p:nvSpPr>
              <p:spPr>
                <a:xfrm>
                  <a:off x="6762450" y="3879175"/>
                  <a:ext cx="142600" cy="144400"/>
                </a:xfrm>
                <a:custGeom>
                  <a:rect b="b" l="l" r="r" t="t"/>
                  <a:pathLst>
                    <a:path extrusionOk="0" h="5776" w="5704">
                      <a:moveTo>
                        <a:pt x="4274" y="1"/>
                      </a:moveTo>
                      <a:cubicBezTo>
                        <a:pt x="4108" y="894"/>
                        <a:pt x="3477" y="3489"/>
                        <a:pt x="0" y="4882"/>
                      </a:cubicBezTo>
                      <a:lnTo>
                        <a:pt x="1596" y="5775"/>
                      </a:lnTo>
                      <a:cubicBezTo>
                        <a:pt x="5560" y="4263"/>
                        <a:pt x="5703" y="1275"/>
                        <a:pt x="5703" y="1275"/>
                      </a:cubicBezTo>
                      <a:lnTo>
                        <a:pt x="427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58"/>
                <p:cNvSpPr/>
                <p:nvPr/>
              </p:nvSpPr>
              <p:spPr>
                <a:xfrm>
                  <a:off x="5719450" y="2044725"/>
                  <a:ext cx="98550" cy="102725"/>
                </a:xfrm>
                <a:custGeom>
                  <a:rect b="b" l="l" r="r" t="t"/>
                  <a:pathLst>
                    <a:path extrusionOk="0" h="4109" w="3942">
                      <a:moveTo>
                        <a:pt x="2096" y="1"/>
                      </a:moveTo>
                      <a:lnTo>
                        <a:pt x="1" y="1453"/>
                      </a:lnTo>
                      <a:lnTo>
                        <a:pt x="1834" y="4108"/>
                      </a:lnTo>
                      <a:lnTo>
                        <a:pt x="3942" y="2656"/>
                      </a:lnTo>
                      <a:lnTo>
                        <a:pt x="209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p58"/>
                <p:cNvSpPr/>
                <p:nvPr/>
              </p:nvSpPr>
              <p:spPr>
                <a:xfrm>
                  <a:off x="5734050" y="2065850"/>
                  <a:ext cx="83650" cy="81900"/>
                </a:xfrm>
                <a:custGeom>
                  <a:rect b="b" l="l" r="r" t="t"/>
                  <a:pathLst>
                    <a:path extrusionOk="0" h="3276" w="3346">
                      <a:moveTo>
                        <a:pt x="2096" y="1"/>
                      </a:moveTo>
                      <a:cubicBezTo>
                        <a:pt x="1060" y="358"/>
                        <a:pt x="345" y="1072"/>
                        <a:pt x="0" y="1477"/>
                      </a:cubicBezTo>
                      <a:lnTo>
                        <a:pt x="1250" y="3275"/>
                      </a:lnTo>
                      <a:lnTo>
                        <a:pt x="3346" y="1823"/>
                      </a:lnTo>
                      <a:lnTo>
                        <a:pt x="2096" y="1"/>
                      </a:lnTo>
                      <a:close/>
                    </a:path>
                  </a:pathLst>
                </a:custGeom>
                <a:solidFill>
                  <a:srgbClr val="1C1F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58"/>
                <p:cNvSpPr/>
                <p:nvPr/>
              </p:nvSpPr>
              <p:spPr>
                <a:xfrm>
                  <a:off x="5676600" y="2073075"/>
                  <a:ext cx="589375" cy="658725"/>
                </a:xfrm>
                <a:custGeom>
                  <a:rect b="b" l="l" r="r" t="t"/>
                  <a:pathLst>
                    <a:path extrusionOk="0" h="26349" w="23575">
                      <a:moveTo>
                        <a:pt x="6426" y="0"/>
                      </a:moveTo>
                      <a:cubicBezTo>
                        <a:pt x="5627" y="0"/>
                        <a:pt x="5108" y="164"/>
                        <a:pt x="5108" y="164"/>
                      </a:cubicBezTo>
                      <a:cubicBezTo>
                        <a:pt x="3429" y="581"/>
                        <a:pt x="2465" y="1998"/>
                        <a:pt x="2465" y="1998"/>
                      </a:cubicBezTo>
                      <a:cubicBezTo>
                        <a:pt x="2465" y="1998"/>
                        <a:pt x="0" y="5129"/>
                        <a:pt x="2858" y="9237"/>
                      </a:cubicBezTo>
                      <a:lnTo>
                        <a:pt x="14490" y="26001"/>
                      </a:lnTo>
                      <a:cubicBezTo>
                        <a:pt x="14633" y="26220"/>
                        <a:pt x="14887" y="26349"/>
                        <a:pt x="15159" y="26349"/>
                      </a:cubicBezTo>
                      <a:cubicBezTo>
                        <a:pt x="15182" y="26349"/>
                        <a:pt x="15205" y="26348"/>
                        <a:pt x="15228" y="26346"/>
                      </a:cubicBezTo>
                      <a:cubicBezTo>
                        <a:pt x="16193" y="26239"/>
                        <a:pt x="18455" y="25870"/>
                        <a:pt x="20169" y="24691"/>
                      </a:cubicBezTo>
                      <a:cubicBezTo>
                        <a:pt x="21872" y="23501"/>
                        <a:pt x="23003" y="21500"/>
                        <a:pt x="23444" y="20631"/>
                      </a:cubicBezTo>
                      <a:cubicBezTo>
                        <a:pt x="23574" y="20369"/>
                        <a:pt x="23551" y="20060"/>
                        <a:pt x="23384" y="19822"/>
                      </a:cubicBezTo>
                      <a:lnTo>
                        <a:pt x="11763" y="3069"/>
                      </a:lnTo>
                      <a:cubicBezTo>
                        <a:pt x="9969" y="479"/>
                        <a:pt x="7790" y="0"/>
                        <a:pt x="642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58"/>
                <p:cNvSpPr/>
                <p:nvPr/>
              </p:nvSpPr>
              <p:spPr>
                <a:xfrm>
                  <a:off x="5710825" y="2182850"/>
                  <a:ext cx="555150" cy="549250"/>
                </a:xfrm>
                <a:custGeom>
                  <a:rect b="b" l="l" r="r" t="t"/>
                  <a:pathLst>
                    <a:path extrusionOk="0" h="21970" w="22206">
                      <a:moveTo>
                        <a:pt x="179" y="0"/>
                      </a:moveTo>
                      <a:lnTo>
                        <a:pt x="179" y="0"/>
                      </a:lnTo>
                      <a:cubicBezTo>
                        <a:pt x="0" y="1262"/>
                        <a:pt x="179" y="2965"/>
                        <a:pt x="1489" y="4870"/>
                      </a:cubicBezTo>
                      <a:lnTo>
                        <a:pt x="13109" y="21622"/>
                      </a:lnTo>
                      <a:cubicBezTo>
                        <a:pt x="13263" y="21841"/>
                        <a:pt x="13518" y="21970"/>
                        <a:pt x="13790" y="21970"/>
                      </a:cubicBezTo>
                      <a:cubicBezTo>
                        <a:pt x="13813" y="21970"/>
                        <a:pt x="13836" y="21969"/>
                        <a:pt x="13859" y="21967"/>
                      </a:cubicBezTo>
                      <a:cubicBezTo>
                        <a:pt x="14824" y="21860"/>
                        <a:pt x="17086" y="21491"/>
                        <a:pt x="18800" y="20312"/>
                      </a:cubicBezTo>
                      <a:cubicBezTo>
                        <a:pt x="20503" y="19133"/>
                        <a:pt x="21646" y="17145"/>
                        <a:pt x="22075" y="16264"/>
                      </a:cubicBezTo>
                      <a:cubicBezTo>
                        <a:pt x="22205" y="16014"/>
                        <a:pt x="22182" y="15704"/>
                        <a:pt x="22015" y="15466"/>
                      </a:cubicBezTo>
                      <a:lnTo>
                        <a:pt x="18681" y="10668"/>
                      </a:lnTo>
                      <a:cubicBezTo>
                        <a:pt x="18276" y="11430"/>
                        <a:pt x="17800" y="12204"/>
                        <a:pt x="17205" y="12871"/>
                      </a:cubicBezTo>
                      <a:cubicBezTo>
                        <a:pt x="16165" y="14050"/>
                        <a:pt x="14661" y="14940"/>
                        <a:pt x="13111" y="14940"/>
                      </a:cubicBezTo>
                      <a:cubicBezTo>
                        <a:pt x="12940" y="14940"/>
                        <a:pt x="12769" y="14929"/>
                        <a:pt x="12597" y="14907"/>
                      </a:cubicBezTo>
                      <a:cubicBezTo>
                        <a:pt x="10573" y="14657"/>
                        <a:pt x="9073" y="12966"/>
                        <a:pt x="7799" y="11370"/>
                      </a:cubicBezTo>
                      <a:cubicBezTo>
                        <a:pt x="4977" y="7787"/>
                        <a:pt x="2322" y="4012"/>
                        <a:pt x="17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58"/>
                <p:cNvSpPr/>
                <p:nvPr/>
              </p:nvSpPr>
              <p:spPr>
                <a:xfrm>
                  <a:off x="5974850" y="2476025"/>
                  <a:ext cx="252125" cy="199450"/>
                </a:xfrm>
                <a:custGeom>
                  <a:rect b="b" l="l" r="r" t="t"/>
                  <a:pathLst>
                    <a:path extrusionOk="0" h="7978" w="10085">
                      <a:moveTo>
                        <a:pt x="8882" y="1"/>
                      </a:moveTo>
                      <a:cubicBezTo>
                        <a:pt x="7644" y="2691"/>
                        <a:pt x="5751" y="4549"/>
                        <a:pt x="3251" y="5525"/>
                      </a:cubicBezTo>
                      <a:cubicBezTo>
                        <a:pt x="1858" y="6073"/>
                        <a:pt x="607" y="6192"/>
                        <a:pt x="0" y="6204"/>
                      </a:cubicBezTo>
                      <a:cubicBezTo>
                        <a:pt x="441" y="6847"/>
                        <a:pt x="857" y="7454"/>
                        <a:pt x="1215" y="7978"/>
                      </a:cubicBezTo>
                      <a:cubicBezTo>
                        <a:pt x="1941" y="7871"/>
                        <a:pt x="2858" y="7680"/>
                        <a:pt x="3834" y="7311"/>
                      </a:cubicBezTo>
                      <a:cubicBezTo>
                        <a:pt x="4596" y="7025"/>
                        <a:pt x="5441" y="6609"/>
                        <a:pt x="6299" y="6013"/>
                      </a:cubicBezTo>
                      <a:cubicBezTo>
                        <a:pt x="7632" y="5085"/>
                        <a:pt x="8977" y="3751"/>
                        <a:pt x="10085" y="1751"/>
                      </a:cubicBezTo>
                      <a:cubicBezTo>
                        <a:pt x="9739" y="1215"/>
                        <a:pt x="9323" y="644"/>
                        <a:pt x="888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p58"/>
                <p:cNvSpPr/>
                <p:nvPr/>
              </p:nvSpPr>
              <p:spPr>
                <a:xfrm>
                  <a:off x="5672725" y="1994600"/>
                  <a:ext cx="122950" cy="104250"/>
                </a:xfrm>
                <a:custGeom>
                  <a:rect b="b" l="l" r="r" t="t"/>
                  <a:pathLst>
                    <a:path extrusionOk="0" h="4170" w="4918">
                      <a:moveTo>
                        <a:pt x="3728" y="0"/>
                      </a:moveTo>
                      <a:cubicBezTo>
                        <a:pt x="3679" y="0"/>
                        <a:pt x="3630" y="14"/>
                        <a:pt x="3584" y="41"/>
                      </a:cubicBezTo>
                      <a:lnTo>
                        <a:pt x="119" y="2434"/>
                      </a:lnTo>
                      <a:cubicBezTo>
                        <a:pt x="24" y="2494"/>
                        <a:pt x="0" y="2637"/>
                        <a:pt x="60" y="2732"/>
                      </a:cubicBezTo>
                      <a:lnTo>
                        <a:pt x="977" y="4065"/>
                      </a:lnTo>
                      <a:cubicBezTo>
                        <a:pt x="1019" y="4136"/>
                        <a:pt x="1095" y="4169"/>
                        <a:pt x="1173" y="4169"/>
                      </a:cubicBezTo>
                      <a:cubicBezTo>
                        <a:pt x="1225" y="4169"/>
                        <a:pt x="1279" y="4154"/>
                        <a:pt x="1322" y="4125"/>
                      </a:cubicBezTo>
                      <a:lnTo>
                        <a:pt x="4822" y="1708"/>
                      </a:lnTo>
                      <a:cubicBezTo>
                        <a:pt x="4906" y="1648"/>
                        <a:pt x="4918" y="1529"/>
                        <a:pt x="4858" y="1446"/>
                      </a:cubicBezTo>
                      <a:lnTo>
                        <a:pt x="3941" y="101"/>
                      </a:lnTo>
                      <a:cubicBezTo>
                        <a:pt x="3883" y="35"/>
                        <a:pt x="3806" y="0"/>
                        <a:pt x="37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p58"/>
                <p:cNvSpPr/>
                <p:nvPr/>
              </p:nvSpPr>
              <p:spPr>
                <a:xfrm>
                  <a:off x="5692675" y="2022700"/>
                  <a:ext cx="103000" cy="76150"/>
                </a:xfrm>
                <a:custGeom>
                  <a:rect b="b" l="l" r="r" t="t"/>
                  <a:pathLst>
                    <a:path extrusionOk="0" h="3046" w="4120">
                      <a:moveTo>
                        <a:pt x="3846" y="0"/>
                      </a:moveTo>
                      <a:lnTo>
                        <a:pt x="0" y="2667"/>
                      </a:lnTo>
                      <a:lnTo>
                        <a:pt x="179" y="2941"/>
                      </a:lnTo>
                      <a:cubicBezTo>
                        <a:pt x="221" y="3012"/>
                        <a:pt x="297" y="3045"/>
                        <a:pt x="375" y="3045"/>
                      </a:cubicBezTo>
                      <a:cubicBezTo>
                        <a:pt x="427" y="3045"/>
                        <a:pt x="481" y="3030"/>
                        <a:pt x="524" y="3001"/>
                      </a:cubicBezTo>
                      <a:lnTo>
                        <a:pt x="4024" y="584"/>
                      </a:lnTo>
                      <a:cubicBezTo>
                        <a:pt x="4108" y="524"/>
                        <a:pt x="4120" y="405"/>
                        <a:pt x="4060" y="322"/>
                      </a:cubicBezTo>
                      <a:lnTo>
                        <a:pt x="3846" y="0"/>
                      </a:lnTo>
                      <a:close/>
                    </a:path>
                  </a:pathLst>
                </a:custGeom>
                <a:solidFill>
                  <a:srgbClr val="1C1F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58"/>
                <p:cNvSpPr/>
                <p:nvPr/>
              </p:nvSpPr>
              <p:spPr>
                <a:xfrm>
                  <a:off x="7117850" y="3306350"/>
                  <a:ext cx="522700" cy="327875"/>
                </a:xfrm>
                <a:custGeom>
                  <a:rect b="b" l="l" r="r" t="t"/>
                  <a:pathLst>
                    <a:path extrusionOk="0" h="13115" w="20908">
                      <a:moveTo>
                        <a:pt x="1872" y="0"/>
                      </a:moveTo>
                      <a:cubicBezTo>
                        <a:pt x="1351" y="0"/>
                        <a:pt x="816" y="60"/>
                        <a:pt x="250" y="185"/>
                      </a:cubicBezTo>
                      <a:lnTo>
                        <a:pt x="0" y="5447"/>
                      </a:lnTo>
                      <a:cubicBezTo>
                        <a:pt x="0" y="5447"/>
                        <a:pt x="27" y="5446"/>
                        <a:pt x="81" y="5446"/>
                      </a:cubicBezTo>
                      <a:cubicBezTo>
                        <a:pt x="602" y="5446"/>
                        <a:pt x="3608" y="5602"/>
                        <a:pt x="8549" y="8936"/>
                      </a:cubicBezTo>
                      <a:cubicBezTo>
                        <a:pt x="14490" y="12936"/>
                        <a:pt x="20908" y="13115"/>
                        <a:pt x="20908" y="13115"/>
                      </a:cubicBezTo>
                      <a:lnTo>
                        <a:pt x="20419" y="2030"/>
                      </a:lnTo>
                      <a:cubicBezTo>
                        <a:pt x="20419" y="2030"/>
                        <a:pt x="16376" y="3511"/>
                        <a:pt x="12737" y="3511"/>
                      </a:cubicBezTo>
                      <a:cubicBezTo>
                        <a:pt x="11383" y="3511"/>
                        <a:pt x="10086" y="3306"/>
                        <a:pt x="9073" y="2744"/>
                      </a:cubicBezTo>
                      <a:cubicBezTo>
                        <a:pt x="6038" y="1068"/>
                        <a:pt x="4079" y="0"/>
                        <a:pt x="187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58"/>
                <p:cNvSpPr/>
                <p:nvPr/>
              </p:nvSpPr>
              <p:spPr>
                <a:xfrm>
                  <a:off x="7122900" y="3306650"/>
                  <a:ext cx="517050" cy="328025"/>
                </a:xfrm>
                <a:custGeom>
                  <a:rect b="b" l="l" r="r" t="t"/>
                  <a:pathLst>
                    <a:path extrusionOk="0" h="13121" w="20682">
                      <a:moveTo>
                        <a:pt x="1665" y="0"/>
                      </a:moveTo>
                      <a:cubicBezTo>
                        <a:pt x="1145" y="0"/>
                        <a:pt x="612" y="60"/>
                        <a:pt x="48" y="185"/>
                      </a:cubicBezTo>
                      <a:lnTo>
                        <a:pt x="1" y="1113"/>
                      </a:lnTo>
                      <a:cubicBezTo>
                        <a:pt x="281" y="1081"/>
                        <a:pt x="554" y="1065"/>
                        <a:pt x="823" y="1065"/>
                      </a:cubicBezTo>
                      <a:cubicBezTo>
                        <a:pt x="3027" y="1065"/>
                        <a:pt x="4917" y="2128"/>
                        <a:pt x="7942" y="3816"/>
                      </a:cubicBezTo>
                      <a:cubicBezTo>
                        <a:pt x="8955" y="4377"/>
                        <a:pt x="10253" y="4582"/>
                        <a:pt x="11606" y="4582"/>
                      </a:cubicBezTo>
                      <a:cubicBezTo>
                        <a:pt x="15246" y="4582"/>
                        <a:pt x="19289" y="3102"/>
                        <a:pt x="19289" y="3102"/>
                      </a:cubicBezTo>
                      <a:lnTo>
                        <a:pt x="19408" y="5900"/>
                      </a:lnTo>
                      <a:cubicBezTo>
                        <a:pt x="18527" y="6245"/>
                        <a:pt x="17574" y="6447"/>
                        <a:pt x="16574" y="6483"/>
                      </a:cubicBezTo>
                      <a:cubicBezTo>
                        <a:pt x="17453" y="6757"/>
                        <a:pt x="18375" y="6888"/>
                        <a:pt x="19331" y="6888"/>
                      </a:cubicBezTo>
                      <a:cubicBezTo>
                        <a:pt x="19372" y="6888"/>
                        <a:pt x="19414" y="6888"/>
                        <a:pt x="19455" y="6888"/>
                      </a:cubicBezTo>
                      <a:lnTo>
                        <a:pt x="19586" y="9900"/>
                      </a:lnTo>
                      <a:cubicBezTo>
                        <a:pt x="18900" y="10070"/>
                        <a:pt x="18180" y="10157"/>
                        <a:pt x="17450" y="10157"/>
                      </a:cubicBezTo>
                      <a:cubicBezTo>
                        <a:pt x="16394" y="10157"/>
                        <a:pt x="15316" y="9975"/>
                        <a:pt x="14288" y="9602"/>
                      </a:cubicBezTo>
                      <a:lnTo>
                        <a:pt x="14288" y="9602"/>
                      </a:lnTo>
                      <a:cubicBezTo>
                        <a:pt x="15736" y="10471"/>
                        <a:pt x="17477" y="10955"/>
                        <a:pt x="19265" y="10955"/>
                      </a:cubicBezTo>
                      <a:cubicBezTo>
                        <a:pt x="19388" y="10955"/>
                        <a:pt x="19511" y="10952"/>
                        <a:pt x="19634" y="10948"/>
                      </a:cubicBezTo>
                      <a:lnTo>
                        <a:pt x="19717" y="13091"/>
                      </a:lnTo>
                      <a:cubicBezTo>
                        <a:pt x="20021" y="13115"/>
                        <a:pt x="20262" y="13121"/>
                        <a:pt x="20427" y="13121"/>
                      </a:cubicBezTo>
                      <a:cubicBezTo>
                        <a:pt x="20592" y="13121"/>
                        <a:pt x="20682" y="13115"/>
                        <a:pt x="20682" y="13115"/>
                      </a:cubicBezTo>
                      <a:lnTo>
                        <a:pt x="20194" y="2030"/>
                      </a:lnTo>
                      <a:cubicBezTo>
                        <a:pt x="20194" y="2030"/>
                        <a:pt x="16151" y="3511"/>
                        <a:pt x="12516" y="3511"/>
                      </a:cubicBezTo>
                      <a:cubicBezTo>
                        <a:pt x="11164" y="3511"/>
                        <a:pt x="9869" y="3306"/>
                        <a:pt x="8859" y="2744"/>
                      </a:cubicBezTo>
                      <a:cubicBezTo>
                        <a:pt x="5834" y="1068"/>
                        <a:pt x="3869" y="0"/>
                        <a:pt x="166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58"/>
                <p:cNvSpPr/>
                <p:nvPr/>
              </p:nvSpPr>
              <p:spPr>
                <a:xfrm>
                  <a:off x="5944475" y="2684625"/>
                  <a:ext cx="1265675" cy="759100"/>
                </a:xfrm>
                <a:custGeom>
                  <a:rect b="b" l="l" r="r" t="t"/>
                  <a:pathLst>
                    <a:path extrusionOk="0" h="30364" w="50627">
                      <a:moveTo>
                        <a:pt x="7090" y="1"/>
                      </a:moveTo>
                      <a:cubicBezTo>
                        <a:pt x="6986" y="1"/>
                        <a:pt x="6930" y="3"/>
                        <a:pt x="6930" y="3"/>
                      </a:cubicBezTo>
                      <a:lnTo>
                        <a:pt x="1" y="9087"/>
                      </a:lnTo>
                      <a:lnTo>
                        <a:pt x="18908" y="27554"/>
                      </a:lnTo>
                      <a:cubicBezTo>
                        <a:pt x="19813" y="28435"/>
                        <a:pt x="21003" y="28971"/>
                        <a:pt x="22265" y="29030"/>
                      </a:cubicBezTo>
                      <a:lnTo>
                        <a:pt x="47804" y="30364"/>
                      </a:lnTo>
                      <a:cubicBezTo>
                        <a:pt x="47804" y="30364"/>
                        <a:pt x="49674" y="29245"/>
                        <a:pt x="50150" y="27816"/>
                      </a:cubicBezTo>
                      <a:cubicBezTo>
                        <a:pt x="50626" y="26387"/>
                        <a:pt x="50162" y="24946"/>
                        <a:pt x="50162" y="24946"/>
                      </a:cubicBezTo>
                      <a:lnTo>
                        <a:pt x="29766" y="20410"/>
                      </a:lnTo>
                      <a:cubicBezTo>
                        <a:pt x="28861" y="20220"/>
                        <a:pt x="28040" y="19755"/>
                        <a:pt x="27409" y="19089"/>
                      </a:cubicBezTo>
                      <a:lnTo>
                        <a:pt x="18682" y="9885"/>
                      </a:lnTo>
                      <a:cubicBezTo>
                        <a:pt x="17501" y="349"/>
                        <a:pt x="8410" y="1"/>
                        <a:pt x="709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58"/>
                <p:cNvSpPr/>
                <p:nvPr/>
              </p:nvSpPr>
              <p:spPr>
                <a:xfrm>
                  <a:off x="7072600" y="3295775"/>
                  <a:ext cx="137825" cy="147950"/>
                </a:xfrm>
                <a:custGeom>
                  <a:rect b="b" l="l" r="r" t="t"/>
                  <a:pathLst>
                    <a:path extrusionOk="0" h="5918" w="5513">
                      <a:moveTo>
                        <a:pt x="2775" y="0"/>
                      </a:moveTo>
                      <a:lnTo>
                        <a:pt x="2775" y="0"/>
                      </a:lnTo>
                      <a:cubicBezTo>
                        <a:pt x="2894" y="679"/>
                        <a:pt x="2977" y="1751"/>
                        <a:pt x="2620" y="2834"/>
                      </a:cubicBezTo>
                      <a:cubicBezTo>
                        <a:pt x="2144" y="4251"/>
                        <a:pt x="572" y="5418"/>
                        <a:pt x="0" y="5787"/>
                      </a:cubicBezTo>
                      <a:lnTo>
                        <a:pt x="2703" y="5918"/>
                      </a:lnTo>
                      <a:cubicBezTo>
                        <a:pt x="2703" y="5918"/>
                        <a:pt x="4561" y="4799"/>
                        <a:pt x="5037" y="3370"/>
                      </a:cubicBezTo>
                      <a:cubicBezTo>
                        <a:pt x="5513" y="1941"/>
                        <a:pt x="5049" y="500"/>
                        <a:pt x="5049" y="500"/>
                      </a:cubicBezTo>
                      <a:lnTo>
                        <a:pt x="277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58"/>
                <p:cNvSpPr/>
                <p:nvPr/>
              </p:nvSpPr>
              <p:spPr>
                <a:xfrm>
                  <a:off x="6411500" y="2931750"/>
                  <a:ext cx="618550" cy="339150"/>
                </a:xfrm>
                <a:custGeom>
                  <a:rect b="b" l="l" r="r" t="t"/>
                  <a:pathLst>
                    <a:path extrusionOk="0" h="13566" w="24742">
                      <a:moveTo>
                        <a:pt x="1" y="0"/>
                      </a:moveTo>
                      <a:lnTo>
                        <a:pt x="1" y="0"/>
                      </a:lnTo>
                      <a:cubicBezTo>
                        <a:pt x="572" y="4358"/>
                        <a:pt x="2132" y="5894"/>
                        <a:pt x="3846" y="8084"/>
                      </a:cubicBezTo>
                      <a:cubicBezTo>
                        <a:pt x="4585" y="9037"/>
                        <a:pt x="6049" y="10192"/>
                        <a:pt x="7073" y="10835"/>
                      </a:cubicBezTo>
                      <a:cubicBezTo>
                        <a:pt x="8275" y="11597"/>
                        <a:pt x="9692" y="11954"/>
                        <a:pt x="11085" y="12252"/>
                      </a:cubicBezTo>
                      <a:cubicBezTo>
                        <a:pt x="14884" y="13058"/>
                        <a:pt x="18767" y="13565"/>
                        <a:pt x="22635" y="13565"/>
                      </a:cubicBezTo>
                      <a:cubicBezTo>
                        <a:pt x="23338" y="13565"/>
                        <a:pt x="24041" y="13548"/>
                        <a:pt x="24742" y="13514"/>
                      </a:cubicBezTo>
                      <a:lnTo>
                        <a:pt x="11085" y="10525"/>
                      </a:lnTo>
                      <a:cubicBezTo>
                        <a:pt x="10180" y="10335"/>
                        <a:pt x="9359" y="9870"/>
                        <a:pt x="8728" y="9204"/>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58"/>
                <p:cNvSpPr/>
                <p:nvPr/>
              </p:nvSpPr>
              <p:spPr>
                <a:xfrm>
                  <a:off x="5338750" y="2155575"/>
                  <a:ext cx="785825" cy="844050"/>
                </a:xfrm>
                <a:custGeom>
                  <a:rect b="b" l="l" r="r" t="t"/>
                  <a:pathLst>
                    <a:path extrusionOk="0" h="33762" w="31433">
                      <a:moveTo>
                        <a:pt x="11732" y="0"/>
                      </a:moveTo>
                      <a:cubicBezTo>
                        <a:pt x="10081" y="0"/>
                        <a:pt x="8345" y="447"/>
                        <a:pt x="6597" y="1413"/>
                      </a:cubicBezTo>
                      <a:cubicBezTo>
                        <a:pt x="1" y="5068"/>
                        <a:pt x="691" y="9842"/>
                        <a:pt x="2251" y="14093"/>
                      </a:cubicBezTo>
                      <a:cubicBezTo>
                        <a:pt x="3406" y="17272"/>
                        <a:pt x="7823" y="27035"/>
                        <a:pt x="19110" y="33762"/>
                      </a:cubicBezTo>
                      <a:cubicBezTo>
                        <a:pt x="19110" y="33762"/>
                        <a:pt x="19110" y="33762"/>
                        <a:pt x="19110" y="33762"/>
                      </a:cubicBezTo>
                      <a:cubicBezTo>
                        <a:pt x="19130" y="33762"/>
                        <a:pt x="30862" y="29440"/>
                        <a:pt x="31433" y="21165"/>
                      </a:cubicBezTo>
                      <a:cubicBezTo>
                        <a:pt x="31433" y="21165"/>
                        <a:pt x="24385" y="15807"/>
                        <a:pt x="21837" y="8437"/>
                      </a:cubicBezTo>
                      <a:cubicBezTo>
                        <a:pt x="20062" y="3288"/>
                        <a:pt x="16209" y="0"/>
                        <a:pt x="1173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58"/>
                <p:cNvSpPr/>
                <p:nvPr/>
              </p:nvSpPr>
              <p:spPr>
                <a:xfrm>
                  <a:off x="5713800" y="2208725"/>
                  <a:ext cx="340550" cy="419575"/>
                </a:xfrm>
                <a:custGeom>
                  <a:rect b="b" l="l" r="r" t="t"/>
                  <a:pathLst>
                    <a:path extrusionOk="0" h="16783" w="13622">
                      <a:moveTo>
                        <a:pt x="2596" y="1"/>
                      </a:moveTo>
                      <a:lnTo>
                        <a:pt x="2596" y="1"/>
                      </a:lnTo>
                      <a:cubicBezTo>
                        <a:pt x="1227" y="2406"/>
                        <a:pt x="0" y="6871"/>
                        <a:pt x="4525" y="12491"/>
                      </a:cubicBezTo>
                      <a:cubicBezTo>
                        <a:pt x="7186" y="15770"/>
                        <a:pt x="9702" y="16783"/>
                        <a:pt x="11798" y="16783"/>
                      </a:cubicBezTo>
                      <a:cubicBezTo>
                        <a:pt x="12449" y="16783"/>
                        <a:pt x="13059" y="16685"/>
                        <a:pt x="13621" y="16527"/>
                      </a:cubicBezTo>
                      <a:cubicBezTo>
                        <a:pt x="11359" y="14265"/>
                        <a:pt x="8323" y="10633"/>
                        <a:pt x="6835" y="6311"/>
                      </a:cubicBezTo>
                      <a:cubicBezTo>
                        <a:pt x="5918" y="3632"/>
                        <a:pt x="4441" y="1465"/>
                        <a:pt x="259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58"/>
                <p:cNvSpPr/>
                <p:nvPr/>
              </p:nvSpPr>
              <p:spPr>
                <a:xfrm>
                  <a:off x="5517350" y="2182550"/>
                  <a:ext cx="435775" cy="747425"/>
                </a:xfrm>
                <a:custGeom>
                  <a:rect b="b" l="l" r="r" t="t"/>
                  <a:pathLst>
                    <a:path extrusionOk="0" h="29897" w="17431">
                      <a:moveTo>
                        <a:pt x="143" y="0"/>
                      </a:moveTo>
                      <a:cubicBezTo>
                        <a:pt x="96" y="12"/>
                        <a:pt x="48" y="36"/>
                        <a:pt x="0" y="72"/>
                      </a:cubicBezTo>
                      <a:cubicBezTo>
                        <a:pt x="0" y="500"/>
                        <a:pt x="0" y="1012"/>
                        <a:pt x="48" y="1584"/>
                      </a:cubicBezTo>
                      <a:cubicBezTo>
                        <a:pt x="262" y="4858"/>
                        <a:pt x="1179" y="7870"/>
                        <a:pt x="1929" y="9799"/>
                      </a:cubicBezTo>
                      <a:cubicBezTo>
                        <a:pt x="3429" y="13764"/>
                        <a:pt x="5775" y="17693"/>
                        <a:pt x="8894" y="21491"/>
                      </a:cubicBezTo>
                      <a:cubicBezTo>
                        <a:pt x="10811" y="23824"/>
                        <a:pt x="13026" y="26110"/>
                        <a:pt x="15526" y="28349"/>
                      </a:cubicBezTo>
                      <a:cubicBezTo>
                        <a:pt x="16098" y="28873"/>
                        <a:pt x="16705" y="29385"/>
                        <a:pt x="17312" y="29897"/>
                      </a:cubicBezTo>
                      <a:cubicBezTo>
                        <a:pt x="17360" y="29861"/>
                        <a:pt x="17383" y="29837"/>
                        <a:pt x="17431" y="29825"/>
                      </a:cubicBezTo>
                      <a:cubicBezTo>
                        <a:pt x="14193" y="27111"/>
                        <a:pt x="11359" y="24277"/>
                        <a:pt x="8978" y="21396"/>
                      </a:cubicBezTo>
                      <a:cubicBezTo>
                        <a:pt x="5882" y="17621"/>
                        <a:pt x="3548" y="13704"/>
                        <a:pt x="2048" y="9763"/>
                      </a:cubicBezTo>
                      <a:cubicBezTo>
                        <a:pt x="703" y="6239"/>
                        <a:pt x="286" y="3370"/>
                        <a:pt x="179" y="1584"/>
                      </a:cubicBezTo>
                      <a:cubicBezTo>
                        <a:pt x="143" y="976"/>
                        <a:pt x="143" y="441"/>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58"/>
                <p:cNvSpPr/>
                <p:nvPr/>
              </p:nvSpPr>
              <p:spPr>
                <a:xfrm>
                  <a:off x="5780475" y="2660875"/>
                  <a:ext cx="344100" cy="338750"/>
                </a:xfrm>
                <a:custGeom>
                  <a:rect b="b" l="l" r="r" t="t"/>
                  <a:pathLst>
                    <a:path extrusionOk="0" h="13550" w="13764">
                      <a:moveTo>
                        <a:pt x="12633" y="0"/>
                      </a:moveTo>
                      <a:cubicBezTo>
                        <a:pt x="11359" y="6977"/>
                        <a:pt x="3144" y="11252"/>
                        <a:pt x="0" y="12657"/>
                      </a:cubicBezTo>
                      <a:cubicBezTo>
                        <a:pt x="465" y="12954"/>
                        <a:pt x="953" y="13264"/>
                        <a:pt x="1441" y="13550"/>
                      </a:cubicBezTo>
                      <a:cubicBezTo>
                        <a:pt x="1441" y="13550"/>
                        <a:pt x="1441" y="13550"/>
                        <a:pt x="1441" y="13550"/>
                      </a:cubicBezTo>
                      <a:cubicBezTo>
                        <a:pt x="1461" y="13550"/>
                        <a:pt x="13193" y="9228"/>
                        <a:pt x="13764" y="953"/>
                      </a:cubicBezTo>
                      <a:cubicBezTo>
                        <a:pt x="13764" y="953"/>
                        <a:pt x="13335" y="631"/>
                        <a:pt x="1263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58"/>
                <p:cNvSpPr/>
                <p:nvPr/>
              </p:nvSpPr>
              <p:spPr>
                <a:xfrm>
                  <a:off x="5404825" y="2157550"/>
                  <a:ext cx="174150" cy="115800"/>
                </a:xfrm>
                <a:custGeom>
                  <a:rect b="b" l="l" r="r" t="t"/>
                  <a:pathLst>
                    <a:path extrusionOk="0" h="4632" w="6966">
                      <a:moveTo>
                        <a:pt x="5978" y="0"/>
                      </a:moveTo>
                      <a:cubicBezTo>
                        <a:pt x="5501" y="488"/>
                        <a:pt x="4680" y="1322"/>
                        <a:pt x="3239" y="2203"/>
                      </a:cubicBezTo>
                      <a:cubicBezTo>
                        <a:pt x="1810" y="3084"/>
                        <a:pt x="917" y="3417"/>
                        <a:pt x="263" y="3620"/>
                      </a:cubicBezTo>
                      <a:cubicBezTo>
                        <a:pt x="227" y="3953"/>
                        <a:pt x="84" y="4393"/>
                        <a:pt x="1" y="4632"/>
                      </a:cubicBezTo>
                      <a:cubicBezTo>
                        <a:pt x="1" y="4632"/>
                        <a:pt x="1108" y="4548"/>
                        <a:pt x="3704" y="2965"/>
                      </a:cubicBezTo>
                      <a:cubicBezTo>
                        <a:pt x="6287" y="1381"/>
                        <a:pt x="6966" y="191"/>
                        <a:pt x="6966" y="191"/>
                      </a:cubicBezTo>
                      <a:cubicBezTo>
                        <a:pt x="6644" y="179"/>
                        <a:pt x="6263" y="83"/>
                        <a:pt x="597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58"/>
                <p:cNvSpPr/>
                <p:nvPr/>
              </p:nvSpPr>
              <p:spPr>
                <a:xfrm>
                  <a:off x="5338750" y="1724500"/>
                  <a:ext cx="269100" cy="459850"/>
                </a:xfrm>
                <a:custGeom>
                  <a:rect b="b" l="l" r="r" t="t"/>
                  <a:pathLst>
                    <a:path extrusionOk="0" h="18394" w="10764">
                      <a:moveTo>
                        <a:pt x="2387" y="1"/>
                      </a:moveTo>
                      <a:cubicBezTo>
                        <a:pt x="1903" y="1"/>
                        <a:pt x="1608" y="58"/>
                        <a:pt x="1608" y="58"/>
                      </a:cubicBezTo>
                      <a:cubicBezTo>
                        <a:pt x="1013" y="129"/>
                        <a:pt x="501" y="260"/>
                        <a:pt x="1" y="451"/>
                      </a:cubicBezTo>
                      <a:cubicBezTo>
                        <a:pt x="179" y="427"/>
                        <a:pt x="382" y="379"/>
                        <a:pt x="572" y="368"/>
                      </a:cubicBezTo>
                      <a:cubicBezTo>
                        <a:pt x="572" y="368"/>
                        <a:pt x="860" y="312"/>
                        <a:pt x="1334" y="312"/>
                      </a:cubicBezTo>
                      <a:cubicBezTo>
                        <a:pt x="3221" y="312"/>
                        <a:pt x="8060" y="1187"/>
                        <a:pt x="9430" y="9904"/>
                      </a:cubicBezTo>
                      <a:cubicBezTo>
                        <a:pt x="9692" y="11476"/>
                        <a:pt x="9728" y="16679"/>
                        <a:pt x="5096" y="18394"/>
                      </a:cubicBezTo>
                      <a:cubicBezTo>
                        <a:pt x="10764" y="17108"/>
                        <a:pt x="10752" y="11262"/>
                        <a:pt x="10466" y="9595"/>
                      </a:cubicBezTo>
                      <a:cubicBezTo>
                        <a:pt x="9100" y="885"/>
                        <a:pt x="4286" y="1"/>
                        <a:pt x="23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58"/>
                <p:cNvSpPr/>
                <p:nvPr/>
              </p:nvSpPr>
              <p:spPr>
                <a:xfrm>
                  <a:off x="5280700" y="1920600"/>
                  <a:ext cx="214050" cy="118625"/>
                </a:xfrm>
                <a:custGeom>
                  <a:rect b="b" l="l" r="r" t="t"/>
                  <a:pathLst>
                    <a:path extrusionOk="0" h="4745" w="8562">
                      <a:moveTo>
                        <a:pt x="4257" y="0"/>
                      </a:moveTo>
                      <a:cubicBezTo>
                        <a:pt x="4248" y="0"/>
                        <a:pt x="4238" y="0"/>
                        <a:pt x="4228" y="1"/>
                      </a:cubicBezTo>
                      <a:cubicBezTo>
                        <a:pt x="3537" y="13"/>
                        <a:pt x="3204" y="834"/>
                        <a:pt x="3204" y="834"/>
                      </a:cubicBezTo>
                      <a:cubicBezTo>
                        <a:pt x="3204" y="834"/>
                        <a:pt x="2771" y="2962"/>
                        <a:pt x="602" y="2962"/>
                      </a:cubicBezTo>
                      <a:cubicBezTo>
                        <a:pt x="523" y="2962"/>
                        <a:pt x="442" y="2959"/>
                        <a:pt x="358" y="2953"/>
                      </a:cubicBezTo>
                      <a:cubicBezTo>
                        <a:pt x="227" y="3037"/>
                        <a:pt x="108" y="3061"/>
                        <a:pt x="1" y="3061"/>
                      </a:cubicBezTo>
                      <a:cubicBezTo>
                        <a:pt x="1" y="3061"/>
                        <a:pt x="330" y="4744"/>
                        <a:pt x="1625" y="4744"/>
                      </a:cubicBezTo>
                      <a:cubicBezTo>
                        <a:pt x="1766" y="4744"/>
                        <a:pt x="1919" y="4724"/>
                        <a:pt x="2084" y="4680"/>
                      </a:cubicBezTo>
                      <a:cubicBezTo>
                        <a:pt x="3361" y="4347"/>
                        <a:pt x="3979" y="4306"/>
                        <a:pt x="4205" y="4306"/>
                      </a:cubicBezTo>
                      <a:cubicBezTo>
                        <a:pt x="4279" y="4306"/>
                        <a:pt x="4311" y="4311"/>
                        <a:pt x="4311" y="4311"/>
                      </a:cubicBezTo>
                      <a:cubicBezTo>
                        <a:pt x="4311" y="4311"/>
                        <a:pt x="4363" y="4303"/>
                        <a:pt x="4485" y="4303"/>
                      </a:cubicBezTo>
                      <a:cubicBezTo>
                        <a:pt x="4756" y="4303"/>
                        <a:pt x="5373" y="4342"/>
                        <a:pt x="6537" y="4596"/>
                      </a:cubicBezTo>
                      <a:cubicBezTo>
                        <a:pt x="6680" y="4628"/>
                        <a:pt x="6813" y="4643"/>
                        <a:pt x="6937" y="4643"/>
                      </a:cubicBezTo>
                      <a:cubicBezTo>
                        <a:pt x="8292" y="4643"/>
                        <a:pt x="8561" y="2894"/>
                        <a:pt x="8561" y="2894"/>
                      </a:cubicBezTo>
                      <a:cubicBezTo>
                        <a:pt x="8478" y="2894"/>
                        <a:pt x="8359" y="2870"/>
                        <a:pt x="8204" y="2811"/>
                      </a:cubicBezTo>
                      <a:cubicBezTo>
                        <a:pt x="8079" y="2824"/>
                        <a:pt x="7960" y="2830"/>
                        <a:pt x="7845" y="2830"/>
                      </a:cubicBezTo>
                      <a:cubicBezTo>
                        <a:pt x="5768" y="2830"/>
                        <a:pt x="5287" y="798"/>
                        <a:pt x="5287" y="798"/>
                      </a:cubicBezTo>
                      <a:cubicBezTo>
                        <a:pt x="5287" y="798"/>
                        <a:pt x="4940" y="0"/>
                        <a:pt x="425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58"/>
                <p:cNvSpPr/>
                <p:nvPr/>
              </p:nvSpPr>
              <p:spPr>
                <a:xfrm>
                  <a:off x="5335775" y="1966150"/>
                  <a:ext cx="19375" cy="55975"/>
                </a:xfrm>
                <a:custGeom>
                  <a:rect b="b" l="l" r="r" t="t"/>
                  <a:pathLst>
                    <a:path extrusionOk="0" h="2239" w="775">
                      <a:moveTo>
                        <a:pt x="274" y="0"/>
                      </a:moveTo>
                      <a:lnTo>
                        <a:pt x="0" y="2239"/>
                      </a:lnTo>
                      <a:lnTo>
                        <a:pt x="774" y="119"/>
                      </a:lnTo>
                      <a:lnTo>
                        <a:pt x="27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58"/>
                <p:cNvSpPr/>
                <p:nvPr/>
              </p:nvSpPr>
              <p:spPr>
                <a:xfrm>
                  <a:off x="5419125" y="1964650"/>
                  <a:ext cx="21450" cy="55100"/>
                </a:xfrm>
                <a:custGeom>
                  <a:rect b="b" l="l" r="r" t="t"/>
                  <a:pathLst>
                    <a:path extrusionOk="0" h="2204" w="858">
                      <a:moveTo>
                        <a:pt x="512" y="1"/>
                      </a:moveTo>
                      <a:lnTo>
                        <a:pt x="0" y="132"/>
                      </a:lnTo>
                      <a:lnTo>
                        <a:pt x="857" y="2203"/>
                      </a:lnTo>
                      <a:lnTo>
                        <a:pt x="512"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58"/>
                <p:cNvSpPr/>
                <p:nvPr/>
              </p:nvSpPr>
              <p:spPr>
                <a:xfrm>
                  <a:off x="5199750" y="1822475"/>
                  <a:ext cx="375375" cy="181125"/>
                </a:xfrm>
                <a:custGeom>
                  <a:rect b="b" l="l" r="r" t="t"/>
                  <a:pathLst>
                    <a:path extrusionOk="0" h="7245" w="15015">
                      <a:moveTo>
                        <a:pt x="3833" y="1"/>
                      </a:moveTo>
                      <a:cubicBezTo>
                        <a:pt x="2551" y="1"/>
                        <a:pt x="998" y="536"/>
                        <a:pt x="655" y="2485"/>
                      </a:cubicBezTo>
                      <a:cubicBezTo>
                        <a:pt x="655" y="2485"/>
                        <a:pt x="0" y="5985"/>
                        <a:pt x="2882" y="6747"/>
                      </a:cubicBezTo>
                      <a:cubicBezTo>
                        <a:pt x="3248" y="6845"/>
                        <a:pt x="3580" y="6888"/>
                        <a:pt x="3880" y="6888"/>
                      </a:cubicBezTo>
                      <a:cubicBezTo>
                        <a:pt x="5947" y="6888"/>
                        <a:pt x="6501" y="4854"/>
                        <a:pt x="6501" y="4854"/>
                      </a:cubicBezTo>
                      <a:cubicBezTo>
                        <a:pt x="6501" y="4854"/>
                        <a:pt x="6878" y="4056"/>
                        <a:pt x="7575" y="4056"/>
                      </a:cubicBezTo>
                      <a:cubicBezTo>
                        <a:pt x="7590" y="4056"/>
                        <a:pt x="7605" y="4056"/>
                        <a:pt x="7620" y="4057"/>
                      </a:cubicBezTo>
                      <a:cubicBezTo>
                        <a:pt x="8347" y="4092"/>
                        <a:pt x="8656" y="4962"/>
                        <a:pt x="8656" y="4962"/>
                      </a:cubicBezTo>
                      <a:cubicBezTo>
                        <a:pt x="8656" y="4962"/>
                        <a:pt x="9048" y="7244"/>
                        <a:pt x="11404" y="7244"/>
                      </a:cubicBezTo>
                      <a:cubicBezTo>
                        <a:pt x="11611" y="7244"/>
                        <a:pt x="11834" y="7227"/>
                        <a:pt x="12073" y="7188"/>
                      </a:cubicBezTo>
                      <a:cubicBezTo>
                        <a:pt x="15014" y="6712"/>
                        <a:pt x="14705" y="3176"/>
                        <a:pt x="14705" y="3176"/>
                      </a:cubicBezTo>
                      <a:cubicBezTo>
                        <a:pt x="14538" y="953"/>
                        <a:pt x="12680" y="364"/>
                        <a:pt x="11334" y="364"/>
                      </a:cubicBezTo>
                      <a:cubicBezTo>
                        <a:pt x="10848" y="364"/>
                        <a:pt x="10429" y="440"/>
                        <a:pt x="10180" y="544"/>
                      </a:cubicBezTo>
                      <a:cubicBezTo>
                        <a:pt x="10180" y="544"/>
                        <a:pt x="9422" y="1006"/>
                        <a:pt x="8085" y="1006"/>
                      </a:cubicBezTo>
                      <a:cubicBezTo>
                        <a:pt x="7981" y="1006"/>
                        <a:pt x="7874" y="1003"/>
                        <a:pt x="7763" y="997"/>
                      </a:cubicBezTo>
                      <a:cubicBezTo>
                        <a:pt x="6239" y="925"/>
                        <a:pt x="5418" y="318"/>
                        <a:pt x="5418" y="318"/>
                      </a:cubicBezTo>
                      <a:cubicBezTo>
                        <a:pt x="5109" y="150"/>
                        <a:pt x="4509" y="1"/>
                        <a:pt x="383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58"/>
                <p:cNvSpPr/>
                <p:nvPr/>
              </p:nvSpPr>
              <p:spPr>
                <a:xfrm>
                  <a:off x="5412575" y="1838750"/>
                  <a:ext cx="123250" cy="113425"/>
                </a:xfrm>
                <a:custGeom>
                  <a:rect b="b" l="l" r="r" t="t"/>
                  <a:pathLst>
                    <a:path extrusionOk="0" h="4537" w="4930">
                      <a:moveTo>
                        <a:pt x="4406" y="0"/>
                      </a:moveTo>
                      <a:lnTo>
                        <a:pt x="0" y="3989"/>
                      </a:lnTo>
                      <a:cubicBezTo>
                        <a:pt x="107" y="4144"/>
                        <a:pt x="143" y="4287"/>
                        <a:pt x="143" y="4287"/>
                      </a:cubicBezTo>
                      <a:cubicBezTo>
                        <a:pt x="143" y="4287"/>
                        <a:pt x="167" y="4382"/>
                        <a:pt x="203" y="4537"/>
                      </a:cubicBezTo>
                      <a:lnTo>
                        <a:pt x="4929" y="262"/>
                      </a:lnTo>
                      <a:cubicBezTo>
                        <a:pt x="4763" y="155"/>
                        <a:pt x="4584" y="72"/>
                        <a:pt x="440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58"/>
                <p:cNvSpPr/>
                <p:nvPr/>
              </p:nvSpPr>
              <p:spPr>
                <a:xfrm>
                  <a:off x="5427150" y="1859875"/>
                  <a:ext cx="139025" cy="137250"/>
                </a:xfrm>
                <a:custGeom>
                  <a:rect b="b" l="l" r="r" t="t"/>
                  <a:pathLst>
                    <a:path extrusionOk="0" h="5490" w="5561">
                      <a:moveTo>
                        <a:pt x="4977" y="1"/>
                      </a:moveTo>
                      <a:lnTo>
                        <a:pt x="1" y="4525"/>
                      </a:lnTo>
                      <a:cubicBezTo>
                        <a:pt x="215" y="4882"/>
                        <a:pt x="560" y="5251"/>
                        <a:pt x="1072" y="5490"/>
                      </a:cubicBezTo>
                      <a:lnTo>
                        <a:pt x="5561" y="1394"/>
                      </a:lnTo>
                      <a:cubicBezTo>
                        <a:pt x="5489" y="822"/>
                        <a:pt x="5275" y="358"/>
                        <a:pt x="49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58"/>
                <p:cNvSpPr/>
                <p:nvPr/>
              </p:nvSpPr>
              <p:spPr>
                <a:xfrm>
                  <a:off x="5217900" y="1828625"/>
                  <a:ext cx="150650" cy="138150"/>
                </a:xfrm>
                <a:custGeom>
                  <a:rect b="b" l="l" r="r" t="t"/>
                  <a:pathLst>
                    <a:path extrusionOk="0" h="5526" w="6026">
                      <a:moveTo>
                        <a:pt x="4573" y="1"/>
                      </a:moveTo>
                      <a:lnTo>
                        <a:pt x="1" y="4156"/>
                      </a:lnTo>
                      <a:cubicBezTo>
                        <a:pt x="72" y="4608"/>
                        <a:pt x="274" y="5108"/>
                        <a:pt x="608" y="5525"/>
                      </a:cubicBezTo>
                      <a:lnTo>
                        <a:pt x="6025" y="608"/>
                      </a:lnTo>
                      <a:cubicBezTo>
                        <a:pt x="5168" y="405"/>
                        <a:pt x="4704" y="60"/>
                        <a:pt x="4704" y="60"/>
                      </a:cubicBezTo>
                      <a:cubicBezTo>
                        <a:pt x="4656" y="48"/>
                        <a:pt x="4620" y="13"/>
                        <a:pt x="457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58"/>
                <p:cNvSpPr/>
                <p:nvPr/>
              </p:nvSpPr>
              <p:spPr>
                <a:xfrm>
                  <a:off x="5241425" y="1845900"/>
                  <a:ext cx="167900" cy="139325"/>
                </a:xfrm>
                <a:custGeom>
                  <a:rect b="b" l="l" r="r" t="t"/>
                  <a:pathLst>
                    <a:path extrusionOk="0" h="5573" w="6716">
                      <a:moveTo>
                        <a:pt x="5656" y="0"/>
                      </a:moveTo>
                      <a:lnTo>
                        <a:pt x="0" y="5144"/>
                      </a:lnTo>
                      <a:cubicBezTo>
                        <a:pt x="179" y="5310"/>
                        <a:pt x="405" y="5453"/>
                        <a:pt x="643" y="5572"/>
                      </a:cubicBezTo>
                      <a:lnTo>
                        <a:pt x="6715" y="48"/>
                      </a:lnTo>
                      <a:lnTo>
                        <a:pt x="6715" y="48"/>
                      </a:lnTo>
                      <a:cubicBezTo>
                        <a:pt x="6614" y="60"/>
                        <a:pt x="6516" y="66"/>
                        <a:pt x="6418" y="66"/>
                      </a:cubicBezTo>
                      <a:cubicBezTo>
                        <a:pt x="6319" y="66"/>
                        <a:pt x="6221" y="60"/>
                        <a:pt x="6120" y="48"/>
                      </a:cubicBezTo>
                      <a:cubicBezTo>
                        <a:pt x="5953" y="36"/>
                        <a:pt x="5799" y="36"/>
                        <a:pt x="565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58"/>
                <p:cNvSpPr/>
                <p:nvPr/>
              </p:nvSpPr>
              <p:spPr>
                <a:xfrm>
                  <a:off x="5204800" y="1815625"/>
                  <a:ext cx="370325" cy="194700"/>
                </a:xfrm>
                <a:custGeom>
                  <a:rect b="b" l="l" r="r" t="t"/>
                  <a:pathLst>
                    <a:path extrusionOk="0" h="7788" w="14813">
                      <a:moveTo>
                        <a:pt x="3945" y="804"/>
                      </a:moveTo>
                      <a:cubicBezTo>
                        <a:pt x="4518" y="804"/>
                        <a:pt x="5023" y="930"/>
                        <a:pt x="5275" y="1056"/>
                      </a:cubicBezTo>
                      <a:cubicBezTo>
                        <a:pt x="5406" y="1140"/>
                        <a:pt x="6180" y="1664"/>
                        <a:pt x="7537" y="1723"/>
                      </a:cubicBezTo>
                      <a:cubicBezTo>
                        <a:pt x="7625" y="1727"/>
                        <a:pt x="7710" y="1729"/>
                        <a:pt x="7794" y="1729"/>
                      </a:cubicBezTo>
                      <a:cubicBezTo>
                        <a:pt x="8999" y="1729"/>
                        <a:pt x="9737" y="1349"/>
                        <a:pt x="9859" y="1283"/>
                      </a:cubicBezTo>
                      <a:cubicBezTo>
                        <a:pt x="10059" y="1206"/>
                        <a:pt x="10409" y="1142"/>
                        <a:pt x="10820" y="1142"/>
                      </a:cubicBezTo>
                      <a:cubicBezTo>
                        <a:pt x="11363" y="1142"/>
                        <a:pt x="12013" y="1253"/>
                        <a:pt x="12562" y="1592"/>
                      </a:cubicBezTo>
                      <a:cubicBezTo>
                        <a:pt x="13205" y="1997"/>
                        <a:pt x="13574" y="2628"/>
                        <a:pt x="13633" y="3485"/>
                      </a:cubicBezTo>
                      <a:cubicBezTo>
                        <a:pt x="13633" y="3497"/>
                        <a:pt x="13693" y="4271"/>
                        <a:pt x="13443" y="5069"/>
                      </a:cubicBezTo>
                      <a:cubicBezTo>
                        <a:pt x="13121" y="6117"/>
                        <a:pt x="12443" y="6724"/>
                        <a:pt x="11431" y="6890"/>
                      </a:cubicBezTo>
                      <a:cubicBezTo>
                        <a:pt x="11255" y="6918"/>
                        <a:pt x="11090" y="6931"/>
                        <a:pt x="10936" y="6931"/>
                      </a:cubicBezTo>
                      <a:cubicBezTo>
                        <a:pt x="8970" y="6931"/>
                        <a:pt x="8632" y="4848"/>
                        <a:pt x="8621" y="4759"/>
                      </a:cubicBezTo>
                      <a:lnTo>
                        <a:pt x="8621" y="4747"/>
                      </a:lnTo>
                      <a:lnTo>
                        <a:pt x="8621" y="4735"/>
                      </a:lnTo>
                      <a:cubicBezTo>
                        <a:pt x="8609" y="4700"/>
                        <a:pt x="8264" y="3795"/>
                        <a:pt x="7442" y="3747"/>
                      </a:cubicBezTo>
                      <a:cubicBezTo>
                        <a:pt x="7421" y="3746"/>
                        <a:pt x="7400" y="3745"/>
                        <a:pt x="7379" y="3745"/>
                      </a:cubicBezTo>
                      <a:cubicBezTo>
                        <a:pt x="6611" y="3745"/>
                        <a:pt x="6215" y="4581"/>
                        <a:pt x="6180" y="4593"/>
                      </a:cubicBezTo>
                      <a:lnTo>
                        <a:pt x="6168" y="4616"/>
                      </a:lnTo>
                      <a:lnTo>
                        <a:pt x="6168" y="4628"/>
                      </a:lnTo>
                      <a:cubicBezTo>
                        <a:pt x="6158" y="4702"/>
                        <a:pt x="5662" y="6576"/>
                        <a:pt x="3905" y="6576"/>
                      </a:cubicBezTo>
                      <a:cubicBezTo>
                        <a:pt x="3677" y="6576"/>
                        <a:pt x="3428" y="6545"/>
                        <a:pt x="3156" y="6474"/>
                      </a:cubicBezTo>
                      <a:cubicBezTo>
                        <a:pt x="2168" y="6224"/>
                        <a:pt x="1549" y="5545"/>
                        <a:pt x="1334" y="4474"/>
                      </a:cubicBezTo>
                      <a:cubicBezTo>
                        <a:pt x="1168" y="3640"/>
                        <a:pt x="1298" y="2890"/>
                        <a:pt x="1298" y="2866"/>
                      </a:cubicBezTo>
                      <a:cubicBezTo>
                        <a:pt x="1453" y="2033"/>
                        <a:pt x="1870" y="1426"/>
                        <a:pt x="2549" y="1104"/>
                      </a:cubicBezTo>
                      <a:cubicBezTo>
                        <a:pt x="2996" y="883"/>
                        <a:pt x="3492" y="804"/>
                        <a:pt x="3945" y="804"/>
                      </a:cubicBezTo>
                      <a:close/>
                      <a:moveTo>
                        <a:pt x="3624" y="0"/>
                      </a:moveTo>
                      <a:cubicBezTo>
                        <a:pt x="3035" y="0"/>
                        <a:pt x="2402" y="105"/>
                        <a:pt x="1846" y="378"/>
                      </a:cubicBezTo>
                      <a:cubicBezTo>
                        <a:pt x="953" y="818"/>
                        <a:pt x="382" y="1616"/>
                        <a:pt x="179" y="2699"/>
                      </a:cubicBezTo>
                      <a:cubicBezTo>
                        <a:pt x="167" y="2747"/>
                        <a:pt x="1" y="3640"/>
                        <a:pt x="215" y="4652"/>
                      </a:cubicBezTo>
                      <a:cubicBezTo>
                        <a:pt x="501" y="6021"/>
                        <a:pt x="1334" y="6926"/>
                        <a:pt x="2608" y="7271"/>
                      </a:cubicBezTo>
                      <a:cubicBezTo>
                        <a:pt x="2988" y="7369"/>
                        <a:pt x="3332" y="7411"/>
                        <a:pt x="3645" y="7411"/>
                      </a:cubicBezTo>
                      <a:cubicBezTo>
                        <a:pt x="4666" y="7411"/>
                        <a:pt x="5344" y="6962"/>
                        <a:pt x="5763" y="6533"/>
                      </a:cubicBezTo>
                      <a:cubicBezTo>
                        <a:pt x="6287" y="5974"/>
                        <a:pt x="6490" y="5355"/>
                        <a:pt x="6537" y="5200"/>
                      </a:cubicBezTo>
                      <a:cubicBezTo>
                        <a:pt x="6595" y="5107"/>
                        <a:pt x="6893" y="4580"/>
                        <a:pt x="7375" y="4580"/>
                      </a:cubicBezTo>
                      <a:cubicBezTo>
                        <a:pt x="7385" y="4580"/>
                        <a:pt x="7396" y="4580"/>
                        <a:pt x="7406" y="4581"/>
                      </a:cubicBezTo>
                      <a:cubicBezTo>
                        <a:pt x="7895" y="4604"/>
                        <a:pt x="8145" y="5188"/>
                        <a:pt x="8192" y="5295"/>
                      </a:cubicBezTo>
                      <a:cubicBezTo>
                        <a:pt x="8216" y="5426"/>
                        <a:pt x="8383" y="6081"/>
                        <a:pt x="8847" y="6676"/>
                      </a:cubicBezTo>
                      <a:cubicBezTo>
                        <a:pt x="9228" y="7188"/>
                        <a:pt x="9919" y="7724"/>
                        <a:pt x="11014" y="7783"/>
                      </a:cubicBezTo>
                      <a:cubicBezTo>
                        <a:pt x="11081" y="7786"/>
                        <a:pt x="11149" y="7788"/>
                        <a:pt x="11217" y="7788"/>
                      </a:cubicBezTo>
                      <a:cubicBezTo>
                        <a:pt x="11435" y="7788"/>
                        <a:pt x="11656" y="7772"/>
                        <a:pt x="11883" y="7736"/>
                      </a:cubicBezTo>
                      <a:cubicBezTo>
                        <a:pt x="13193" y="7510"/>
                        <a:pt x="14098" y="6688"/>
                        <a:pt x="14514" y="5355"/>
                      </a:cubicBezTo>
                      <a:cubicBezTo>
                        <a:pt x="14812" y="4354"/>
                        <a:pt x="14741" y="3450"/>
                        <a:pt x="14741" y="3414"/>
                      </a:cubicBezTo>
                      <a:cubicBezTo>
                        <a:pt x="14657" y="2318"/>
                        <a:pt x="14157" y="1449"/>
                        <a:pt x="13312" y="937"/>
                      </a:cubicBezTo>
                      <a:cubicBezTo>
                        <a:pt x="12627" y="521"/>
                        <a:pt x="11782" y="360"/>
                        <a:pt x="11060" y="360"/>
                      </a:cubicBezTo>
                      <a:cubicBezTo>
                        <a:pt x="10564" y="360"/>
                        <a:pt x="10126" y="435"/>
                        <a:pt x="9835" y="556"/>
                      </a:cubicBezTo>
                      <a:lnTo>
                        <a:pt x="9823" y="580"/>
                      </a:lnTo>
                      <a:lnTo>
                        <a:pt x="9811" y="592"/>
                      </a:lnTo>
                      <a:cubicBezTo>
                        <a:pt x="9550" y="744"/>
                        <a:pt x="8831" y="1016"/>
                        <a:pt x="7845" y="1016"/>
                      </a:cubicBezTo>
                      <a:cubicBezTo>
                        <a:pt x="7753" y="1016"/>
                        <a:pt x="7658" y="1014"/>
                        <a:pt x="7561" y="1009"/>
                      </a:cubicBezTo>
                      <a:cubicBezTo>
                        <a:pt x="6430" y="949"/>
                        <a:pt x="5632" y="556"/>
                        <a:pt x="5359" y="366"/>
                      </a:cubicBezTo>
                      <a:lnTo>
                        <a:pt x="5347" y="354"/>
                      </a:lnTo>
                      <a:lnTo>
                        <a:pt x="5335" y="342"/>
                      </a:lnTo>
                      <a:cubicBezTo>
                        <a:pt x="4960" y="148"/>
                        <a:pt x="4323" y="0"/>
                        <a:pt x="36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58"/>
                <p:cNvSpPr/>
                <p:nvPr/>
              </p:nvSpPr>
              <p:spPr>
                <a:xfrm>
                  <a:off x="5205400" y="1815350"/>
                  <a:ext cx="102125" cy="185350"/>
                </a:xfrm>
                <a:custGeom>
                  <a:rect b="b" l="l" r="r" t="t"/>
                  <a:pathLst>
                    <a:path extrusionOk="0" h="7414" w="4085">
                      <a:moveTo>
                        <a:pt x="3633" y="1"/>
                      </a:moveTo>
                      <a:cubicBezTo>
                        <a:pt x="3035" y="1"/>
                        <a:pt x="2395" y="102"/>
                        <a:pt x="1846" y="377"/>
                      </a:cubicBezTo>
                      <a:cubicBezTo>
                        <a:pt x="929" y="829"/>
                        <a:pt x="370" y="1627"/>
                        <a:pt x="179" y="2699"/>
                      </a:cubicBezTo>
                      <a:cubicBezTo>
                        <a:pt x="179" y="2746"/>
                        <a:pt x="1" y="3639"/>
                        <a:pt x="203" y="4651"/>
                      </a:cubicBezTo>
                      <a:cubicBezTo>
                        <a:pt x="489" y="6020"/>
                        <a:pt x="1310" y="6925"/>
                        <a:pt x="2596" y="7271"/>
                      </a:cubicBezTo>
                      <a:cubicBezTo>
                        <a:pt x="3001" y="7378"/>
                        <a:pt x="3370" y="7413"/>
                        <a:pt x="3703" y="7413"/>
                      </a:cubicBezTo>
                      <a:cubicBezTo>
                        <a:pt x="3489" y="7402"/>
                        <a:pt x="3275" y="7366"/>
                        <a:pt x="3037" y="7294"/>
                      </a:cubicBezTo>
                      <a:cubicBezTo>
                        <a:pt x="1751" y="6961"/>
                        <a:pt x="917" y="6056"/>
                        <a:pt x="632" y="4675"/>
                      </a:cubicBezTo>
                      <a:cubicBezTo>
                        <a:pt x="429" y="3663"/>
                        <a:pt x="596" y="2770"/>
                        <a:pt x="608" y="2734"/>
                      </a:cubicBezTo>
                      <a:cubicBezTo>
                        <a:pt x="798" y="1639"/>
                        <a:pt x="1382" y="841"/>
                        <a:pt x="2275" y="413"/>
                      </a:cubicBezTo>
                      <a:cubicBezTo>
                        <a:pt x="2834" y="127"/>
                        <a:pt x="3489" y="20"/>
                        <a:pt x="4084" y="20"/>
                      </a:cubicBezTo>
                      <a:cubicBezTo>
                        <a:pt x="3938" y="7"/>
                        <a:pt x="3787" y="1"/>
                        <a:pt x="36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58"/>
                <p:cNvSpPr/>
                <p:nvPr/>
              </p:nvSpPr>
              <p:spPr>
                <a:xfrm>
                  <a:off x="5474775" y="1824450"/>
                  <a:ext cx="101225" cy="186125"/>
                </a:xfrm>
                <a:custGeom>
                  <a:rect b="b" l="l" r="r" t="t"/>
                  <a:pathLst>
                    <a:path extrusionOk="0" h="7445" w="4049">
                      <a:moveTo>
                        <a:pt x="334" y="1"/>
                      </a:moveTo>
                      <a:cubicBezTo>
                        <a:pt x="929" y="60"/>
                        <a:pt x="1572" y="227"/>
                        <a:pt x="2108" y="549"/>
                      </a:cubicBezTo>
                      <a:cubicBezTo>
                        <a:pt x="2953" y="1084"/>
                        <a:pt x="3453" y="1942"/>
                        <a:pt x="3537" y="3037"/>
                      </a:cubicBezTo>
                      <a:cubicBezTo>
                        <a:pt x="3537" y="3085"/>
                        <a:pt x="3608" y="3990"/>
                        <a:pt x="3311" y="4978"/>
                      </a:cubicBezTo>
                      <a:cubicBezTo>
                        <a:pt x="2918" y="6311"/>
                        <a:pt x="1989" y="7145"/>
                        <a:pt x="679" y="7359"/>
                      </a:cubicBezTo>
                      <a:cubicBezTo>
                        <a:pt x="441" y="7383"/>
                        <a:pt x="215" y="7419"/>
                        <a:pt x="1" y="7430"/>
                      </a:cubicBezTo>
                      <a:cubicBezTo>
                        <a:pt x="118" y="7439"/>
                        <a:pt x="242" y="7445"/>
                        <a:pt x="373" y="7445"/>
                      </a:cubicBezTo>
                      <a:cubicBezTo>
                        <a:pt x="599" y="7445"/>
                        <a:pt x="844" y="7428"/>
                        <a:pt x="1108" y="7383"/>
                      </a:cubicBezTo>
                      <a:cubicBezTo>
                        <a:pt x="2418" y="7157"/>
                        <a:pt x="3334" y="6335"/>
                        <a:pt x="3751" y="5002"/>
                      </a:cubicBezTo>
                      <a:cubicBezTo>
                        <a:pt x="4049" y="4013"/>
                        <a:pt x="3965" y="3108"/>
                        <a:pt x="3965" y="3061"/>
                      </a:cubicBezTo>
                      <a:cubicBezTo>
                        <a:pt x="3894" y="1965"/>
                        <a:pt x="3394" y="1108"/>
                        <a:pt x="2537" y="584"/>
                      </a:cubicBezTo>
                      <a:cubicBezTo>
                        <a:pt x="1870" y="168"/>
                        <a:pt x="1048" y="1"/>
                        <a:pt x="3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58"/>
                <p:cNvSpPr/>
                <p:nvPr/>
              </p:nvSpPr>
              <p:spPr>
                <a:xfrm>
                  <a:off x="5343525" y="2018100"/>
                  <a:ext cx="92575" cy="82725"/>
                </a:xfrm>
                <a:custGeom>
                  <a:rect b="b" l="l" r="r" t="t"/>
                  <a:pathLst>
                    <a:path extrusionOk="0" h="3309" w="3703">
                      <a:moveTo>
                        <a:pt x="1851" y="1"/>
                      </a:moveTo>
                      <a:cubicBezTo>
                        <a:pt x="1385" y="1"/>
                        <a:pt x="923" y="197"/>
                        <a:pt x="595" y="577"/>
                      </a:cubicBezTo>
                      <a:cubicBezTo>
                        <a:pt x="0" y="1268"/>
                        <a:pt x="83" y="2316"/>
                        <a:pt x="774" y="2911"/>
                      </a:cubicBezTo>
                      <a:cubicBezTo>
                        <a:pt x="1084" y="3178"/>
                        <a:pt x="1466" y="3309"/>
                        <a:pt x="1847" y="3309"/>
                      </a:cubicBezTo>
                      <a:cubicBezTo>
                        <a:pt x="2315" y="3309"/>
                        <a:pt x="2780" y="3113"/>
                        <a:pt x="3108" y="2732"/>
                      </a:cubicBezTo>
                      <a:cubicBezTo>
                        <a:pt x="3703" y="2042"/>
                        <a:pt x="3620" y="994"/>
                        <a:pt x="2929" y="399"/>
                      </a:cubicBezTo>
                      <a:cubicBezTo>
                        <a:pt x="2613" y="131"/>
                        <a:pt x="2231" y="1"/>
                        <a:pt x="185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58"/>
                <p:cNvSpPr/>
                <p:nvPr/>
              </p:nvSpPr>
              <p:spPr>
                <a:xfrm>
                  <a:off x="5358400" y="2031675"/>
                  <a:ext cx="62825" cy="55150"/>
                </a:xfrm>
                <a:custGeom>
                  <a:rect b="b" l="l" r="r" t="t"/>
                  <a:pathLst>
                    <a:path extrusionOk="0" h="2206" w="2513">
                      <a:moveTo>
                        <a:pt x="1255" y="1"/>
                      </a:moveTo>
                      <a:cubicBezTo>
                        <a:pt x="893" y="1"/>
                        <a:pt x="540" y="182"/>
                        <a:pt x="334" y="511"/>
                      </a:cubicBezTo>
                      <a:cubicBezTo>
                        <a:pt x="0" y="1023"/>
                        <a:pt x="155" y="1701"/>
                        <a:pt x="667" y="2035"/>
                      </a:cubicBezTo>
                      <a:cubicBezTo>
                        <a:pt x="850" y="2150"/>
                        <a:pt x="1055" y="2205"/>
                        <a:pt x="1257" y="2205"/>
                      </a:cubicBezTo>
                      <a:cubicBezTo>
                        <a:pt x="1620" y="2205"/>
                        <a:pt x="1977" y="2026"/>
                        <a:pt x="2191" y="1689"/>
                      </a:cubicBezTo>
                      <a:cubicBezTo>
                        <a:pt x="2513" y="1177"/>
                        <a:pt x="2358" y="499"/>
                        <a:pt x="1846" y="177"/>
                      </a:cubicBezTo>
                      <a:cubicBezTo>
                        <a:pt x="1662" y="58"/>
                        <a:pt x="1457" y="1"/>
                        <a:pt x="12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58"/>
                <p:cNvSpPr/>
                <p:nvPr/>
              </p:nvSpPr>
              <p:spPr>
                <a:xfrm>
                  <a:off x="5369400" y="2039225"/>
                  <a:ext cx="323875" cy="76725"/>
                </a:xfrm>
                <a:custGeom>
                  <a:rect b="b" l="l" r="r" t="t"/>
                  <a:pathLst>
                    <a:path extrusionOk="0" h="3069" w="12955">
                      <a:moveTo>
                        <a:pt x="2006" y="0"/>
                      </a:moveTo>
                      <a:cubicBezTo>
                        <a:pt x="1393" y="0"/>
                        <a:pt x="791" y="112"/>
                        <a:pt x="287" y="494"/>
                      </a:cubicBezTo>
                      <a:cubicBezTo>
                        <a:pt x="1" y="697"/>
                        <a:pt x="13" y="1114"/>
                        <a:pt x="191" y="1352"/>
                      </a:cubicBezTo>
                      <a:cubicBezTo>
                        <a:pt x="311" y="1503"/>
                        <a:pt x="475" y="1571"/>
                        <a:pt x="643" y="1571"/>
                      </a:cubicBezTo>
                      <a:cubicBezTo>
                        <a:pt x="792" y="1571"/>
                        <a:pt x="944" y="1518"/>
                        <a:pt x="1072" y="1423"/>
                      </a:cubicBezTo>
                      <a:lnTo>
                        <a:pt x="1084" y="1411"/>
                      </a:lnTo>
                      <a:cubicBezTo>
                        <a:pt x="1096" y="1399"/>
                        <a:pt x="1108" y="1399"/>
                        <a:pt x="1132" y="1375"/>
                      </a:cubicBezTo>
                      <a:cubicBezTo>
                        <a:pt x="1156" y="1364"/>
                        <a:pt x="1203" y="1340"/>
                        <a:pt x="1251" y="1328"/>
                      </a:cubicBezTo>
                      <a:cubicBezTo>
                        <a:pt x="1263" y="1328"/>
                        <a:pt x="1275" y="1304"/>
                        <a:pt x="1287" y="1304"/>
                      </a:cubicBezTo>
                      <a:cubicBezTo>
                        <a:pt x="1311" y="1292"/>
                        <a:pt x="1311" y="1292"/>
                        <a:pt x="1322" y="1292"/>
                      </a:cubicBezTo>
                      <a:cubicBezTo>
                        <a:pt x="1370" y="1280"/>
                        <a:pt x="1406" y="1280"/>
                        <a:pt x="1453" y="1256"/>
                      </a:cubicBezTo>
                      <a:cubicBezTo>
                        <a:pt x="1513" y="1244"/>
                        <a:pt x="1572" y="1233"/>
                        <a:pt x="1632" y="1233"/>
                      </a:cubicBezTo>
                      <a:lnTo>
                        <a:pt x="1680" y="1233"/>
                      </a:lnTo>
                      <a:cubicBezTo>
                        <a:pt x="1707" y="1229"/>
                        <a:pt x="1738" y="1227"/>
                        <a:pt x="1770" y="1227"/>
                      </a:cubicBezTo>
                      <a:cubicBezTo>
                        <a:pt x="1834" y="1227"/>
                        <a:pt x="1906" y="1233"/>
                        <a:pt x="1977" y="1233"/>
                      </a:cubicBezTo>
                      <a:cubicBezTo>
                        <a:pt x="2239" y="1244"/>
                        <a:pt x="2513" y="1256"/>
                        <a:pt x="2775" y="1292"/>
                      </a:cubicBezTo>
                      <a:cubicBezTo>
                        <a:pt x="2918" y="1304"/>
                        <a:pt x="3049" y="1316"/>
                        <a:pt x="3180" y="1352"/>
                      </a:cubicBezTo>
                      <a:cubicBezTo>
                        <a:pt x="3251" y="1352"/>
                        <a:pt x="3311" y="1364"/>
                        <a:pt x="3370" y="1375"/>
                      </a:cubicBezTo>
                      <a:cubicBezTo>
                        <a:pt x="3406" y="1399"/>
                        <a:pt x="3466" y="1411"/>
                        <a:pt x="3477" y="1411"/>
                      </a:cubicBezTo>
                      <a:cubicBezTo>
                        <a:pt x="4466" y="1614"/>
                        <a:pt x="5323" y="2066"/>
                        <a:pt x="6252" y="2435"/>
                      </a:cubicBezTo>
                      <a:cubicBezTo>
                        <a:pt x="7157" y="2792"/>
                        <a:pt x="8121" y="3030"/>
                        <a:pt x="9109" y="3066"/>
                      </a:cubicBezTo>
                      <a:cubicBezTo>
                        <a:pt x="9175" y="3068"/>
                        <a:pt x="9240" y="3069"/>
                        <a:pt x="9306" y="3069"/>
                      </a:cubicBezTo>
                      <a:cubicBezTo>
                        <a:pt x="10596" y="3069"/>
                        <a:pt x="11867" y="2734"/>
                        <a:pt x="12955" y="2066"/>
                      </a:cubicBezTo>
                      <a:lnTo>
                        <a:pt x="12919" y="2006"/>
                      </a:lnTo>
                      <a:lnTo>
                        <a:pt x="12252" y="1054"/>
                      </a:lnTo>
                      <a:cubicBezTo>
                        <a:pt x="12217" y="1078"/>
                        <a:pt x="12193" y="1102"/>
                        <a:pt x="12157" y="1114"/>
                      </a:cubicBezTo>
                      <a:cubicBezTo>
                        <a:pt x="11967" y="1221"/>
                        <a:pt x="11752" y="1316"/>
                        <a:pt x="11550" y="1411"/>
                      </a:cubicBezTo>
                      <a:cubicBezTo>
                        <a:pt x="11443" y="1459"/>
                        <a:pt x="11336" y="1483"/>
                        <a:pt x="11240" y="1530"/>
                      </a:cubicBezTo>
                      <a:cubicBezTo>
                        <a:pt x="11217" y="1542"/>
                        <a:pt x="11217" y="1542"/>
                        <a:pt x="11205" y="1542"/>
                      </a:cubicBezTo>
                      <a:cubicBezTo>
                        <a:pt x="11193" y="1542"/>
                        <a:pt x="11181" y="1554"/>
                        <a:pt x="11157" y="1554"/>
                      </a:cubicBezTo>
                      <a:lnTo>
                        <a:pt x="11026" y="1602"/>
                      </a:lnTo>
                      <a:cubicBezTo>
                        <a:pt x="10645" y="1721"/>
                        <a:pt x="10240" y="1804"/>
                        <a:pt x="9824" y="1828"/>
                      </a:cubicBezTo>
                      <a:cubicBezTo>
                        <a:pt x="9812" y="1828"/>
                        <a:pt x="9693" y="1840"/>
                        <a:pt x="9669" y="1840"/>
                      </a:cubicBezTo>
                      <a:lnTo>
                        <a:pt x="9216" y="1840"/>
                      </a:lnTo>
                      <a:cubicBezTo>
                        <a:pt x="8990" y="1828"/>
                        <a:pt x="8764" y="1816"/>
                        <a:pt x="8538" y="1780"/>
                      </a:cubicBezTo>
                      <a:cubicBezTo>
                        <a:pt x="8407" y="1768"/>
                        <a:pt x="8288" y="1756"/>
                        <a:pt x="8157" y="1721"/>
                      </a:cubicBezTo>
                      <a:cubicBezTo>
                        <a:pt x="8157" y="1721"/>
                        <a:pt x="8061" y="1709"/>
                        <a:pt x="8049" y="1709"/>
                      </a:cubicBezTo>
                      <a:cubicBezTo>
                        <a:pt x="8026" y="1697"/>
                        <a:pt x="7978" y="1697"/>
                        <a:pt x="7942" y="1685"/>
                      </a:cubicBezTo>
                      <a:cubicBezTo>
                        <a:pt x="7740" y="1637"/>
                        <a:pt x="7514" y="1578"/>
                        <a:pt x="7311" y="1506"/>
                      </a:cubicBezTo>
                      <a:cubicBezTo>
                        <a:pt x="6835" y="1352"/>
                        <a:pt x="6371" y="1149"/>
                        <a:pt x="5906" y="935"/>
                      </a:cubicBezTo>
                      <a:cubicBezTo>
                        <a:pt x="4966" y="518"/>
                        <a:pt x="4037" y="209"/>
                        <a:pt x="3025" y="78"/>
                      </a:cubicBezTo>
                      <a:cubicBezTo>
                        <a:pt x="2692" y="35"/>
                        <a:pt x="2347" y="0"/>
                        <a:pt x="200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58"/>
                <p:cNvSpPr/>
                <p:nvPr/>
              </p:nvSpPr>
              <p:spPr>
                <a:xfrm>
                  <a:off x="6491275" y="2417325"/>
                  <a:ext cx="305725" cy="260550"/>
                </a:xfrm>
                <a:custGeom>
                  <a:rect b="b" l="l" r="r" t="t"/>
                  <a:pathLst>
                    <a:path extrusionOk="0" h="10422" w="12229">
                      <a:moveTo>
                        <a:pt x="3642" y="1"/>
                      </a:moveTo>
                      <a:cubicBezTo>
                        <a:pt x="3429" y="1"/>
                        <a:pt x="3215" y="16"/>
                        <a:pt x="3001" y="51"/>
                      </a:cubicBezTo>
                      <a:cubicBezTo>
                        <a:pt x="1667" y="265"/>
                        <a:pt x="560" y="1349"/>
                        <a:pt x="143" y="2658"/>
                      </a:cubicBezTo>
                      <a:cubicBezTo>
                        <a:pt x="24" y="3063"/>
                        <a:pt x="1" y="3492"/>
                        <a:pt x="96" y="3956"/>
                      </a:cubicBezTo>
                      <a:cubicBezTo>
                        <a:pt x="477" y="5813"/>
                        <a:pt x="1989" y="7409"/>
                        <a:pt x="2144" y="9338"/>
                      </a:cubicBezTo>
                      <a:cubicBezTo>
                        <a:pt x="2156" y="9576"/>
                        <a:pt x="2156" y="9814"/>
                        <a:pt x="2227" y="10028"/>
                      </a:cubicBezTo>
                      <a:cubicBezTo>
                        <a:pt x="2298" y="10231"/>
                        <a:pt x="2501" y="10421"/>
                        <a:pt x="2715" y="10421"/>
                      </a:cubicBezTo>
                      <a:cubicBezTo>
                        <a:pt x="2882" y="10421"/>
                        <a:pt x="3037" y="10338"/>
                        <a:pt x="3156" y="10219"/>
                      </a:cubicBezTo>
                      <a:cubicBezTo>
                        <a:pt x="3584" y="9802"/>
                        <a:pt x="3727" y="9135"/>
                        <a:pt x="3668" y="8540"/>
                      </a:cubicBezTo>
                      <a:cubicBezTo>
                        <a:pt x="3596" y="7921"/>
                        <a:pt x="3346" y="7373"/>
                        <a:pt x="3060" y="6837"/>
                      </a:cubicBezTo>
                      <a:cubicBezTo>
                        <a:pt x="3013" y="6766"/>
                        <a:pt x="2989" y="6694"/>
                        <a:pt x="3013" y="6611"/>
                      </a:cubicBezTo>
                      <a:cubicBezTo>
                        <a:pt x="3037" y="6552"/>
                        <a:pt x="3096" y="6528"/>
                        <a:pt x="3156" y="6516"/>
                      </a:cubicBezTo>
                      <a:cubicBezTo>
                        <a:pt x="3260" y="6474"/>
                        <a:pt x="3367" y="6457"/>
                        <a:pt x="3474" y="6457"/>
                      </a:cubicBezTo>
                      <a:cubicBezTo>
                        <a:pt x="3734" y="6457"/>
                        <a:pt x="3998" y="6558"/>
                        <a:pt x="4251" y="6659"/>
                      </a:cubicBezTo>
                      <a:cubicBezTo>
                        <a:pt x="6013" y="7373"/>
                        <a:pt x="7644" y="8361"/>
                        <a:pt x="9121" y="9564"/>
                      </a:cubicBezTo>
                      <a:cubicBezTo>
                        <a:pt x="9252" y="9683"/>
                        <a:pt x="9383" y="9802"/>
                        <a:pt x="9561" y="9850"/>
                      </a:cubicBezTo>
                      <a:cubicBezTo>
                        <a:pt x="9611" y="9863"/>
                        <a:pt x="9664" y="9870"/>
                        <a:pt x="9715" y="9870"/>
                      </a:cubicBezTo>
                      <a:cubicBezTo>
                        <a:pt x="9934" y="9870"/>
                        <a:pt x="10140" y="9743"/>
                        <a:pt x="10121" y="9445"/>
                      </a:cubicBezTo>
                      <a:cubicBezTo>
                        <a:pt x="10097" y="9314"/>
                        <a:pt x="10037" y="9195"/>
                        <a:pt x="9954" y="9088"/>
                      </a:cubicBezTo>
                      <a:cubicBezTo>
                        <a:pt x="8894" y="7933"/>
                        <a:pt x="7823" y="6790"/>
                        <a:pt x="6728" y="5682"/>
                      </a:cubicBezTo>
                      <a:lnTo>
                        <a:pt x="6728" y="5682"/>
                      </a:lnTo>
                      <a:cubicBezTo>
                        <a:pt x="7823" y="6182"/>
                        <a:pt x="8894" y="6742"/>
                        <a:pt x="9942" y="7337"/>
                      </a:cubicBezTo>
                      <a:cubicBezTo>
                        <a:pt x="10391" y="7584"/>
                        <a:pt x="10861" y="7852"/>
                        <a:pt x="11363" y="7852"/>
                      </a:cubicBezTo>
                      <a:cubicBezTo>
                        <a:pt x="11393" y="7852"/>
                        <a:pt x="11424" y="7851"/>
                        <a:pt x="11454" y="7849"/>
                      </a:cubicBezTo>
                      <a:cubicBezTo>
                        <a:pt x="11704" y="7837"/>
                        <a:pt x="12026" y="7671"/>
                        <a:pt x="11942" y="7385"/>
                      </a:cubicBezTo>
                      <a:cubicBezTo>
                        <a:pt x="11919" y="7290"/>
                        <a:pt x="11859" y="7206"/>
                        <a:pt x="11788" y="7147"/>
                      </a:cubicBezTo>
                      <a:cubicBezTo>
                        <a:pt x="10430" y="6159"/>
                        <a:pt x="9061" y="5182"/>
                        <a:pt x="7656" y="4254"/>
                      </a:cubicBezTo>
                      <a:lnTo>
                        <a:pt x="7656" y="4254"/>
                      </a:lnTo>
                      <a:cubicBezTo>
                        <a:pt x="8633" y="4516"/>
                        <a:pt x="9597" y="4754"/>
                        <a:pt x="10573" y="4968"/>
                      </a:cubicBezTo>
                      <a:cubicBezTo>
                        <a:pt x="10933" y="5036"/>
                        <a:pt x="11277" y="5183"/>
                        <a:pt x="11624" y="5183"/>
                      </a:cubicBezTo>
                      <a:cubicBezTo>
                        <a:pt x="11702" y="5183"/>
                        <a:pt x="11780" y="5176"/>
                        <a:pt x="11859" y="5159"/>
                      </a:cubicBezTo>
                      <a:cubicBezTo>
                        <a:pt x="11931" y="5147"/>
                        <a:pt x="12050" y="5028"/>
                        <a:pt x="12097" y="4968"/>
                      </a:cubicBezTo>
                      <a:cubicBezTo>
                        <a:pt x="12228" y="4801"/>
                        <a:pt x="12062" y="4563"/>
                        <a:pt x="11907" y="4444"/>
                      </a:cubicBezTo>
                      <a:cubicBezTo>
                        <a:pt x="10621" y="3444"/>
                        <a:pt x="8930" y="3182"/>
                        <a:pt x="7466" y="2468"/>
                      </a:cubicBezTo>
                      <a:cubicBezTo>
                        <a:pt x="8418" y="2384"/>
                        <a:pt x="9359" y="2325"/>
                        <a:pt x="10311" y="2253"/>
                      </a:cubicBezTo>
                      <a:cubicBezTo>
                        <a:pt x="10609" y="2230"/>
                        <a:pt x="10978" y="2122"/>
                        <a:pt x="10954" y="1825"/>
                      </a:cubicBezTo>
                      <a:cubicBezTo>
                        <a:pt x="10930" y="1765"/>
                        <a:pt x="10919" y="1706"/>
                        <a:pt x="10895" y="1658"/>
                      </a:cubicBezTo>
                      <a:cubicBezTo>
                        <a:pt x="10573" y="1122"/>
                        <a:pt x="9954" y="884"/>
                        <a:pt x="9347" y="765"/>
                      </a:cubicBezTo>
                      <a:cubicBezTo>
                        <a:pt x="8466" y="610"/>
                        <a:pt x="7561" y="622"/>
                        <a:pt x="6680" y="491"/>
                      </a:cubicBezTo>
                      <a:cubicBezTo>
                        <a:pt x="5666" y="344"/>
                        <a:pt x="4660" y="1"/>
                        <a:pt x="3642" y="1"/>
                      </a:cubicBezTo>
                      <a:close/>
                    </a:path>
                  </a:pathLst>
                </a:custGeom>
                <a:solidFill>
                  <a:srgbClr val="E9AC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58"/>
                <p:cNvSpPr/>
                <p:nvPr/>
              </p:nvSpPr>
              <p:spPr>
                <a:xfrm>
                  <a:off x="6017100" y="2219850"/>
                  <a:ext cx="568850" cy="351150"/>
                </a:xfrm>
                <a:custGeom>
                  <a:rect b="b" l="l" r="r" t="t"/>
                  <a:pathLst>
                    <a:path extrusionOk="0" h="14046" w="22754">
                      <a:moveTo>
                        <a:pt x="4421" y="0"/>
                      </a:moveTo>
                      <a:cubicBezTo>
                        <a:pt x="3379" y="0"/>
                        <a:pt x="2177" y="392"/>
                        <a:pt x="1465" y="1925"/>
                      </a:cubicBezTo>
                      <a:cubicBezTo>
                        <a:pt x="1" y="5045"/>
                        <a:pt x="3501" y="6676"/>
                        <a:pt x="3501" y="6676"/>
                      </a:cubicBezTo>
                      <a:cubicBezTo>
                        <a:pt x="3501" y="6676"/>
                        <a:pt x="4239" y="7009"/>
                        <a:pt x="5430" y="7581"/>
                      </a:cubicBezTo>
                      <a:cubicBezTo>
                        <a:pt x="9597" y="9509"/>
                        <a:pt x="15634" y="12069"/>
                        <a:pt x="17908" y="13129"/>
                      </a:cubicBezTo>
                      <a:cubicBezTo>
                        <a:pt x="19098" y="13677"/>
                        <a:pt x="19837" y="14046"/>
                        <a:pt x="19837" y="14046"/>
                      </a:cubicBezTo>
                      <a:cubicBezTo>
                        <a:pt x="19837" y="14046"/>
                        <a:pt x="22337" y="11974"/>
                        <a:pt x="22754" y="7795"/>
                      </a:cubicBezTo>
                      <a:cubicBezTo>
                        <a:pt x="22754" y="7795"/>
                        <a:pt x="22016" y="7450"/>
                        <a:pt x="20825" y="6878"/>
                      </a:cubicBezTo>
                      <a:cubicBezTo>
                        <a:pt x="18551" y="5819"/>
                        <a:pt x="12538" y="3283"/>
                        <a:pt x="8347" y="1330"/>
                      </a:cubicBezTo>
                      <a:cubicBezTo>
                        <a:pt x="7157" y="782"/>
                        <a:pt x="6418" y="425"/>
                        <a:pt x="6418" y="425"/>
                      </a:cubicBezTo>
                      <a:cubicBezTo>
                        <a:pt x="6418" y="425"/>
                        <a:pt x="5507" y="0"/>
                        <a:pt x="442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58"/>
                <p:cNvSpPr/>
                <p:nvPr/>
              </p:nvSpPr>
              <p:spPr>
                <a:xfrm>
                  <a:off x="5581925" y="2136275"/>
                  <a:ext cx="649525" cy="254475"/>
                </a:xfrm>
                <a:custGeom>
                  <a:rect b="b" l="l" r="r" t="t"/>
                  <a:pathLst>
                    <a:path extrusionOk="0" h="10179" w="25981">
                      <a:moveTo>
                        <a:pt x="4255" y="1"/>
                      </a:moveTo>
                      <a:cubicBezTo>
                        <a:pt x="3095" y="1"/>
                        <a:pt x="1173" y="365"/>
                        <a:pt x="691" y="2685"/>
                      </a:cubicBezTo>
                      <a:cubicBezTo>
                        <a:pt x="1" y="6054"/>
                        <a:pt x="3775" y="6828"/>
                        <a:pt x="3775" y="6828"/>
                      </a:cubicBezTo>
                      <a:cubicBezTo>
                        <a:pt x="3775" y="6828"/>
                        <a:pt x="4585" y="6995"/>
                        <a:pt x="5871" y="7268"/>
                      </a:cubicBezTo>
                      <a:cubicBezTo>
                        <a:pt x="10383" y="8185"/>
                        <a:pt x="16265" y="9185"/>
                        <a:pt x="18718" y="9674"/>
                      </a:cubicBezTo>
                      <a:cubicBezTo>
                        <a:pt x="20015" y="9947"/>
                        <a:pt x="20813" y="10102"/>
                        <a:pt x="20813" y="10102"/>
                      </a:cubicBezTo>
                      <a:cubicBezTo>
                        <a:pt x="20813" y="10102"/>
                        <a:pt x="21186" y="10178"/>
                        <a:pt x="21720" y="10178"/>
                      </a:cubicBezTo>
                      <a:cubicBezTo>
                        <a:pt x="22884" y="10178"/>
                        <a:pt x="24812" y="9814"/>
                        <a:pt x="25278" y="7495"/>
                      </a:cubicBezTo>
                      <a:cubicBezTo>
                        <a:pt x="25980" y="4125"/>
                        <a:pt x="22206" y="3351"/>
                        <a:pt x="22206" y="3351"/>
                      </a:cubicBezTo>
                      <a:cubicBezTo>
                        <a:pt x="22206" y="3351"/>
                        <a:pt x="21396" y="3185"/>
                        <a:pt x="20099" y="2923"/>
                      </a:cubicBezTo>
                      <a:cubicBezTo>
                        <a:pt x="17646" y="2411"/>
                        <a:pt x="11764" y="1434"/>
                        <a:pt x="7264" y="506"/>
                      </a:cubicBezTo>
                      <a:cubicBezTo>
                        <a:pt x="5966" y="244"/>
                        <a:pt x="5156" y="77"/>
                        <a:pt x="5156" y="77"/>
                      </a:cubicBezTo>
                      <a:cubicBezTo>
                        <a:pt x="5156" y="77"/>
                        <a:pt x="4785" y="1"/>
                        <a:pt x="425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2" name="Google Shape;2312;p58"/>
                <p:cNvSpPr/>
                <p:nvPr/>
              </p:nvSpPr>
              <p:spPr>
                <a:xfrm>
                  <a:off x="6070100" y="2208425"/>
                  <a:ext cx="516750" cy="362875"/>
                </a:xfrm>
                <a:custGeom>
                  <a:rect b="b" l="l" r="r" t="t"/>
                  <a:pathLst>
                    <a:path extrusionOk="0" h="14515" w="20670">
                      <a:moveTo>
                        <a:pt x="0" y="1"/>
                      </a:moveTo>
                      <a:lnTo>
                        <a:pt x="0" y="1"/>
                      </a:lnTo>
                      <a:cubicBezTo>
                        <a:pt x="893" y="394"/>
                        <a:pt x="1786" y="811"/>
                        <a:pt x="2679" y="1204"/>
                      </a:cubicBezTo>
                      <a:cubicBezTo>
                        <a:pt x="6251" y="2847"/>
                        <a:pt x="9823" y="4466"/>
                        <a:pt x="13395" y="6097"/>
                      </a:cubicBezTo>
                      <a:cubicBezTo>
                        <a:pt x="14288" y="6514"/>
                        <a:pt x="15300" y="7073"/>
                        <a:pt x="15538" y="8109"/>
                      </a:cubicBezTo>
                      <a:cubicBezTo>
                        <a:pt x="15633" y="8573"/>
                        <a:pt x="15562" y="9062"/>
                        <a:pt x="15478" y="9538"/>
                      </a:cubicBezTo>
                      <a:cubicBezTo>
                        <a:pt x="15240" y="10717"/>
                        <a:pt x="14859" y="11871"/>
                        <a:pt x="14371" y="12967"/>
                      </a:cubicBezTo>
                      <a:cubicBezTo>
                        <a:pt x="14943" y="13205"/>
                        <a:pt x="15431" y="13431"/>
                        <a:pt x="15800" y="13610"/>
                      </a:cubicBezTo>
                      <a:cubicBezTo>
                        <a:pt x="16990" y="14169"/>
                        <a:pt x="17740" y="14515"/>
                        <a:pt x="17740" y="14515"/>
                      </a:cubicBezTo>
                      <a:cubicBezTo>
                        <a:pt x="17740" y="14515"/>
                        <a:pt x="20217" y="12431"/>
                        <a:pt x="20669" y="8276"/>
                      </a:cubicBezTo>
                      <a:cubicBezTo>
                        <a:pt x="20669" y="8276"/>
                        <a:pt x="19919" y="7919"/>
                        <a:pt x="18729" y="7371"/>
                      </a:cubicBezTo>
                      <a:cubicBezTo>
                        <a:pt x="16455" y="6311"/>
                        <a:pt x="10430" y="3751"/>
                        <a:pt x="6263" y="1811"/>
                      </a:cubicBezTo>
                      <a:cubicBezTo>
                        <a:pt x="5715" y="1561"/>
                        <a:pt x="5263" y="1358"/>
                        <a:pt x="4941" y="1204"/>
                      </a:cubicBezTo>
                      <a:cubicBezTo>
                        <a:pt x="4084" y="680"/>
                        <a:pt x="3215" y="537"/>
                        <a:pt x="3215" y="537"/>
                      </a:cubicBezTo>
                      <a:cubicBezTo>
                        <a:pt x="3215" y="537"/>
                        <a:pt x="2393" y="406"/>
                        <a:pt x="1096" y="180"/>
                      </a:cubicBezTo>
                      <a:cubicBezTo>
                        <a:pt x="786" y="120"/>
                        <a:pt x="417" y="6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58"/>
                <p:cNvSpPr/>
                <p:nvPr/>
              </p:nvSpPr>
              <p:spPr>
                <a:xfrm>
                  <a:off x="5659325" y="2302625"/>
                  <a:ext cx="452750" cy="88300"/>
                </a:xfrm>
                <a:custGeom>
                  <a:rect b="b" l="l" r="r" t="t"/>
                  <a:pathLst>
                    <a:path extrusionOk="0" h="3532" w="18110">
                      <a:moveTo>
                        <a:pt x="2621" y="1"/>
                      </a:moveTo>
                      <a:cubicBezTo>
                        <a:pt x="1762" y="1"/>
                        <a:pt x="887" y="36"/>
                        <a:pt x="1" y="114"/>
                      </a:cubicBezTo>
                      <a:lnTo>
                        <a:pt x="18110" y="3531"/>
                      </a:lnTo>
                      <a:cubicBezTo>
                        <a:pt x="18110" y="3531"/>
                        <a:pt x="11186" y="1"/>
                        <a:pt x="262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58"/>
                <p:cNvSpPr/>
                <p:nvPr/>
              </p:nvSpPr>
              <p:spPr>
                <a:xfrm>
                  <a:off x="6314175" y="3644025"/>
                  <a:ext cx="133075" cy="108900"/>
                </a:xfrm>
                <a:custGeom>
                  <a:rect b="b" l="l" r="r" t="t"/>
                  <a:pathLst>
                    <a:path extrusionOk="0" h="4356" w="5323">
                      <a:moveTo>
                        <a:pt x="0" y="1"/>
                      </a:moveTo>
                      <a:lnTo>
                        <a:pt x="0" y="1"/>
                      </a:lnTo>
                      <a:cubicBezTo>
                        <a:pt x="24" y="632"/>
                        <a:pt x="238" y="1227"/>
                        <a:pt x="548" y="1787"/>
                      </a:cubicBezTo>
                      <a:cubicBezTo>
                        <a:pt x="858" y="2334"/>
                        <a:pt x="1286" y="2822"/>
                        <a:pt x="1786" y="3227"/>
                      </a:cubicBezTo>
                      <a:cubicBezTo>
                        <a:pt x="2274" y="3632"/>
                        <a:pt x="2834" y="3942"/>
                        <a:pt x="3453" y="4132"/>
                      </a:cubicBezTo>
                      <a:cubicBezTo>
                        <a:pt x="3886" y="4268"/>
                        <a:pt x="4338" y="4356"/>
                        <a:pt x="4786" y="4356"/>
                      </a:cubicBezTo>
                      <a:cubicBezTo>
                        <a:pt x="4966" y="4356"/>
                        <a:pt x="5145" y="4341"/>
                        <a:pt x="5322" y="4311"/>
                      </a:cubicBezTo>
                      <a:cubicBezTo>
                        <a:pt x="4775" y="4013"/>
                        <a:pt x="4263" y="3727"/>
                        <a:pt x="3786" y="3430"/>
                      </a:cubicBezTo>
                      <a:cubicBezTo>
                        <a:pt x="3310" y="3132"/>
                        <a:pt x="2858" y="2811"/>
                        <a:pt x="2417" y="2453"/>
                      </a:cubicBezTo>
                      <a:cubicBezTo>
                        <a:pt x="1989" y="2096"/>
                        <a:pt x="1572" y="1727"/>
                        <a:pt x="1191" y="1322"/>
                      </a:cubicBezTo>
                      <a:cubicBezTo>
                        <a:pt x="786" y="906"/>
                        <a:pt x="417" y="47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p58"/>
                <p:cNvSpPr/>
                <p:nvPr/>
              </p:nvSpPr>
              <p:spPr>
                <a:xfrm>
                  <a:off x="6426100" y="3316900"/>
                  <a:ext cx="173250" cy="67850"/>
                </a:xfrm>
                <a:custGeom>
                  <a:rect b="b" l="l" r="r" t="t"/>
                  <a:pathLst>
                    <a:path extrusionOk="0" h="2714" w="6930">
                      <a:moveTo>
                        <a:pt x="0" y="1"/>
                      </a:moveTo>
                      <a:cubicBezTo>
                        <a:pt x="226" y="644"/>
                        <a:pt x="667" y="1191"/>
                        <a:pt x="1203" y="1620"/>
                      </a:cubicBezTo>
                      <a:cubicBezTo>
                        <a:pt x="1738" y="2049"/>
                        <a:pt x="2381" y="2370"/>
                        <a:pt x="3036" y="2549"/>
                      </a:cubicBezTo>
                      <a:cubicBezTo>
                        <a:pt x="3443" y="2658"/>
                        <a:pt x="3862" y="2713"/>
                        <a:pt x="4282" y="2713"/>
                      </a:cubicBezTo>
                      <a:cubicBezTo>
                        <a:pt x="4550" y="2713"/>
                        <a:pt x="4819" y="2690"/>
                        <a:pt x="5084" y="2644"/>
                      </a:cubicBezTo>
                      <a:cubicBezTo>
                        <a:pt x="5751" y="2525"/>
                        <a:pt x="6429" y="2275"/>
                        <a:pt x="6929" y="1846"/>
                      </a:cubicBezTo>
                      <a:lnTo>
                        <a:pt x="6929" y="1846"/>
                      </a:lnTo>
                      <a:cubicBezTo>
                        <a:pt x="6541" y="1881"/>
                        <a:pt x="6173" y="1899"/>
                        <a:pt x="5811" y="1899"/>
                      </a:cubicBezTo>
                      <a:cubicBezTo>
                        <a:pt x="5551" y="1899"/>
                        <a:pt x="5295" y="1890"/>
                        <a:pt x="5036" y="1870"/>
                      </a:cubicBezTo>
                      <a:cubicBezTo>
                        <a:pt x="4441" y="1834"/>
                        <a:pt x="3846" y="1739"/>
                        <a:pt x="3286" y="1572"/>
                      </a:cubicBezTo>
                      <a:cubicBezTo>
                        <a:pt x="2727" y="1430"/>
                        <a:pt x="2155" y="1215"/>
                        <a:pt x="1619" y="965"/>
                      </a:cubicBezTo>
                      <a:cubicBezTo>
                        <a:pt x="1084" y="703"/>
                        <a:pt x="560" y="38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58"/>
                <p:cNvSpPr/>
                <p:nvPr/>
              </p:nvSpPr>
              <p:spPr>
                <a:xfrm>
                  <a:off x="5457225" y="2526925"/>
                  <a:ext cx="243200" cy="274175"/>
                </a:xfrm>
                <a:custGeom>
                  <a:rect b="b" l="l" r="r" t="t"/>
                  <a:pathLst>
                    <a:path extrusionOk="0" h="10967" w="9728">
                      <a:moveTo>
                        <a:pt x="0" y="1"/>
                      </a:moveTo>
                      <a:lnTo>
                        <a:pt x="0" y="1"/>
                      </a:lnTo>
                      <a:cubicBezTo>
                        <a:pt x="179" y="1287"/>
                        <a:pt x="596" y="2513"/>
                        <a:pt x="1179" y="3692"/>
                      </a:cubicBezTo>
                      <a:cubicBezTo>
                        <a:pt x="1750" y="4858"/>
                        <a:pt x="2489" y="5954"/>
                        <a:pt x="3346" y="6918"/>
                      </a:cubicBezTo>
                      <a:cubicBezTo>
                        <a:pt x="4215" y="7906"/>
                        <a:pt x="5191" y="8764"/>
                        <a:pt x="6275" y="9478"/>
                      </a:cubicBezTo>
                      <a:lnTo>
                        <a:pt x="6680" y="9752"/>
                      </a:lnTo>
                      <a:cubicBezTo>
                        <a:pt x="6811" y="9823"/>
                        <a:pt x="6965" y="9919"/>
                        <a:pt x="7096" y="9990"/>
                      </a:cubicBezTo>
                      <a:cubicBezTo>
                        <a:pt x="7251" y="10061"/>
                        <a:pt x="7382" y="10157"/>
                        <a:pt x="7525" y="10228"/>
                      </a:cubicBezTo>
                      <a:lnTo>
                        <a:pt x="7965" y="10430"/>
                      </a:lnTo>
                      <a:cubicBezTo>
                        <a:pt x="8108" y="10490"/>
                        <a:pt x="8263" y="10573"/>
                        <a:pt x="8406" y="10633"/>
                      </a:cubicBezTo>
                      <a:lnTo>
                        <a:pt x="8858" y="10811"/>
                      </a:lnTo>
                      <a:lnTo>
                        <a:pt x="9073" y="10895"/>
                      </a:lnTo>
                      <a:lnTo>
                        <a:pt x="9192" y="10942"/>
                      </a:lnTo>
                      <a:cubicBezTo>
                        <a:pt x="9239" y="10954"/>
                        <a:pt x="9287" y="10966"/>
                        <a:pt x="9335" y="10966"/>
                      </a:cubicBezTo>
                      <a:cubicBezTo>
                        <a:pt x="9418" y="10966"/>
                        <a:pt x="9513" y="10966"/>
                        <a:pt x="9597" y="10931"/>
                      </a:cubicBezTo>
                      <a:cubicBezTo>
                        <a:pt x="9644" y="10907"/>
                        <a:pt x="9692" y="10883"/>
                        <a:pt x="9704" y="10835"/>
                      </a:cubicBezTo>
                      <a:cubicBezTo>
                        <a:pt x="9728" y="10788"/>
                        <a:pt x="9716" y="10752"/>
                        <a:pt x="9692" y="10716"/>
                      </a:cubicBezTo>
                      <a:lnTo>
                        <a:pt x="9692" y="10716"/>
                      </a:lnTo>
                      <a:cubicBezTo>
                        <a:pt x="9704" y="10764"/>
                        <a:pt x="9692" y="10788"/>
                        <a:pt x="9656" y="10823"/>
                      </a:cubicBezTo>
                      <a:cubicBezTo>
                        <a:pt x="9632" y="10835"/>
                        <a:pt x="9597" y="10847"/>
                        <a:pt x="9573" y="10847"/>
                      </a:cubicBezTo>
                      <a:cubicBezTo>
                        <a:pt x="9489" y="10847"/>
                        <a:pt x="9418" y="10847"/>
                        <a:pt x="9359" y="10823"/>
                      </a:cubicBezTo>
                      <a:lnTo>
                        <a:pt x="9275" y="10776"/>
                      </a:lnTo>
                      <a:lnTo>
                        <a:pt x="9168" y="10704"/>
                      </a:lnTo>
                      <a:lnTo>
                        <a:pt x="8978" y="10573"/>
                      </a:lnTo>
                      <a:cubicBezTo>
                        <a:pt x="8835" y="10478"/>
                        <a:pt x="8704" y="10395"/>
                        <a:pt x="8585" y="10300"/>
                      </a:cubicBezTo>
                      <a:cubicBezTo>
                        <a:pt x="8454" y="10216"/>
                        <a:pt x="8335" y="10109"/>
                        <a:pt x="8204" y="10014"/>
                      </a:cubicBezTo>
                      <a:lnTo>
                        <a:pt x="7811" y="9740"/>
                      </a:lnTo>
                      <a:lnTo>
                        <a:pt x="7442" y="9442"/>
                      </a:lnTo>
                      <a:lnTo>
                        <a:pt x="7073" y="9157"/>
                      </a:lnTo>
                      <a:lnTo>
                        <a:pt x="6715" y="8859"/>
                      </a:lnTo>
                      <a:cubicBezTo>
                        <a:pt x="5763" y="8049"/>
                        <a:pt x="4870" y="7192"/>
                        <a:pt x="4048" y="6263"/>
                      </a:cubicBezTo>
                      <a:cubicBezTo>
                        <a:pt x="3227" y="5347"/>
                        <a:pt x="2489" y="4346"/>
                        <a:pt x="1798" y="3311"/>
                      </a:cubicBezTo>
                      <a:cubicBezTo>
                        <a:pt x="1179" y="2263"/>
                        <a:pt x="584" y="114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58"/>
                <p:cNvSpPr/>
                <p:nvPr/>
              </p:nvSpPr>
              <p:spPr>
                <a:xfrm>
                  <a:off x="5403650" y="2373050"/>
                  <a:ext cx="25600" cy="93175"/>
                </a:xfrm>
                <a:custGeom>
                  <a:rect b="b" l="l" r="r" t="t"/>
                  <a:pathLst>
                    <a:path extrusionOk="0" h="3727" w="1024">
                      <a:moveTo>
                        <a:pt x="917" y="0"/>
                      </a:moveTo>
                      <a:cubicBezTo>
                        <a:pt x="607" y="203"/>
                        <a:pt x="405" y="500"/>
                        <a:pt x="250" y="810"/>
                      </a:cubicBezTo>
                      <a:cubicBezTo>
                        <a:pt x="107" y="1131"/>
                        <a:pt x="24" y="1465"/>
                        <a:pt x="12" y="1822"/>
                      </a:cubicBezTo>
                      <a:cubicBezTo>
                        <a:pt x="0" y="2167"/>
                        <a:pt x="48" y="2524"/>
                        <a:pt x="167" y="2858"/>
                      </a:cubicBezTo>
                      <a:cubicBezTo>
                        <a:pt x="286" y="3179"/>
                        <a:pt x="464" y="3489"/>
                        <a:pt x="762" y="3727"/>
                      </a:cubicBezTo>
                      <a:cubicBezTo>
                        <a:pt x="857" y="3358"/>
                        <a:pt x="905" y="3060"/>
                        <a:pt x="941" y="2750"/>
                      </a:cubicBezTo>
                      <a:cubicBezTo>
                        <a:pt x="964" y="2453"/>
                        <a:pt x="1000" y="2155"/>
                        <a:pt x="1012" y="1869"/>
                      </a:cubicBezTo>
                      <a:cubicBezTo>
                        <a:pt x="1024" y="1584"/>
                        <a:pt x="1024" y="1286"/>
                        <a:pt x="1024" y="988"/>
                      </a:cubicBezTo>
                      <a:cubicBezTo>
                        <a:pt x="1000" y="679"/>
                        <a:pt x="1000" y="369"/>
                        <a:pt x="91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58"/>
                <p:cNvSpPr/>
                <p:nvPr/>
              </p:nvSpPr>
              <p:spPr>
                <a:xfrm>
                  <a:off x="5533125" y="2127750"/>
                  <a:ext cx="590575" cy="585600"/>
                </a:xfrm>
                <a:custGeom>
                  <a:rect b="b" l="l" r="r" t="t"/>
                  <a:pathLst>
                    <a:path extrusionOk="0" h="23424" w="23623">
                      <a:moveTo>
                        <a:pt x="3192" y="1"/>
                      </a:moveTo>
                      <a:cubicBezTo>
                        <a:pt x="3071" y="1"/>
                        <a:pt x="2948" y="28"/>
                        <a:pt x="2834" y="85"/>
                      </a:cubicBezTo>
                      <a:cubicBezTo>
                        <a:pt x="2334" y="347"/>
                        <a:pt x="0" y="1978"/>
                        <a:pt x="3691" y="9693"/>
                      </a:cubicBezTo>
                      <a:cubicBezTo>
                        <a:pt x="4965" y="12372"/>
                        <a:pt x="6918" y="15229"/>
                        <a:pt x="9037" y="17527"/>
                      </a:cubicBezTo>
                      <a:cubicBezTo>
                        <a:pt x="10787" y="19432"/>
                        <a:pt x="13526" y="21921"/>
                        <a:pt x="16669" y="22945"/>
                      </a:cubicBezTo>
                      <a:cubicBezTo>
                        <a:pt x="17639" y="23264"/>
                        <a:pt x="18584" y="23423"/>
                        <a:pt x="19498" y="23423"/>
                      </a:cubicBezTo>
                      <a:cubicBezTo>
                        <a:pt x="20221" y="23423"/>
                        <a:pt x="20926" y="23323"/>
                        <a:pt x="21610" y="23123"/>
                      </a:cubicBezTo>
                      <a:cubicBezTo>
                        <a:pt x="22110" y="22980"/>
                        <a:pt x="22586" y="22790"/>
                        <a:pt x="23063" y="22528"/>
                      </a:cubicBezTo>
                      <a:cubicBezTo>
                        <a:pt x="23468" y="22314"/>
                        <a:pt x="23622" y="21814"/>
                        <a:pt x="23408" y="21421"/>
                      </a:cubicBezTo>
                      <a:cubicBezTo>
                        <a:pt x="23251" y="21139"/>
                        <a:pt x="22967" y="20979"/>
                        <a:pt x="22673" y="20979"/>
                      </a:cubicBezTo>
                      <a:cubicBezTo>
                        <a:pt x="22544" y="20979"/>
                        <a:pt x="22412" y="21010"/>
                        <a:pt x="22289" y="21075"/>
                      </a:cubicBezTo>
                      <a:cubicBezTo>
                        <a:pt x="21419" y="21544"/>
                        <a:pt x="20487" y="21777"/>
                        <a:pt x="19501" y="21777"/>
                      </a:cubicBezTo>
                      <a:cubicBezTo>
                        <a:pt x="18761" y="21777"/>
                        <a:pt x="17990" y="21646"/>
                        <a:pt x="17193" y="21385"/>
                      </a:cubicBezTo>
                      <a:cubicBezTo>
                        <a:pt x="12454" y="19837"/>
                        <a:pt x="7573" y="13979"/>
                        <a:pt x="5180" y="8979"/>
                      </a:cubicBezTo>
                      <a:cubicBezTo>
                        <a:pt x="2334" y="3037"/>
                        <a:pt x="3536" y="1621"/>
                        <a:pt x="3632" y="1537"/>
                      </a:cubicBezTo>
                      <a:cubicBezTo>
                        <a:pt x="3989" y="1311"/>
                        <a:pt x="4132" y="847"/>
                        <a:pt x="3941" y="466"/>
                      </a:cubicBezTo>
                      <a:cubicBezTo>
                        <a:pt x="3804" y="175"/>
                        <a:pt x="3502" y="1"/>
                        <a:pt x="31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56" name="Shape 1456"/>
        <p:cNvGrpSpPr/>
        <p:nvPr/>
      </p:nvGrpSpPr>
      <p:grpSpPr>
        <a:xfrm>
          <a:off x="0" y="0"/>
          <a:ext cx="0" cy="0"/>
          <a:chOff x="0" y="0"/>
          <a:chExt cx="0" cy="0"/>
        </a:xfrm>
      </p:grpSpPr>
      <p:sp>
        <p:nvSpPr>
          <p:cNvPr id="1457" name="Google Shape;1457;p32"/>
          <p:cNvSpPr txBox="1"/>
          <p:nvPr>
            <p:ph type="title"/>
          </p:nvPr>
        </p:nvSpPr>
        <p:spPr>
          <a:xfrm>
            <a:off x="370625" y="1589925"/>
            <a:ext cx="3496800" cy="2771700"/>
          </a:xfrm>
          <a:prstGeom prst="rect">
            <a:avLst/>
          </a:prstGeom>
          <a:solidFill>
            <a:schemeClr val="dk2"/>
          </a:solidFill>
          <a:ln>
            <a:noFill/>
          </a:ln>
        </p:spPr>
        <p:txBody>
          <a:bodyPr anchorCtr="0" anchor="ctr" bIns="91425" lIns="91425" spcFirstLastPara="1" rIns="91425" wrap="square" tIns="91425">
            <a:noAutofit/>
          </a:bodyPr>
          <a:lstStyle/>
          <a:p>
            <a:pPr indent="-323850" lvl="0" marL="457200" rtl="0" algn="l">
              <a:spcBef>
                <a:spcPts val="0"/>
              </a:spcBef>
              <a:spcAft>
                <a:spcPts val="0"/>
              </a:spcAft>
              <a:buSzPts val="1500"/>
              <a:buFont typeface="Oswald Medium"/>
              <a:buChar char="●"/>
            </a:pPr>
            <a:r>
              <a:rPr b="0" lang="en" sz="1500">
                <a:latin typeface="Oswald Medium"/>
                <a:ea typeface="Oswald Medium"/>
                <a:cs typeface="Oswald Medium"/>
                <a:sym typeface="Oswald Medium"/>
              </a:rPr>
              <a:t>Every 39 seconds, a child dies from pneumonia worldwide.</a:t>
            </a:r>
            <a:endParaRPr b="0" sz="1500">
              <a:latin typeface="Oswald Medium"/>
              <a:ea typeface="Oswald Medium"/>
              <a:cs typeface="Oswald Medium"/>
              <a:sym typeface="Oswald Medium"/>
            </a:endParaRPr>
          </a:p>
          <a:p>
            <a:pPr indent="-323850" lvl="0" marL="457200" rtl="0" algn="l">
              <a:spcBef>
                <a:spcPts val="0"/>
              </a:spcBef>
              <a:spcAft>
                <a:spcPts val="0"/>
              </a:spcAft>
              <a:buSzPts val="1500"/>
              <a:buFont typeface="Oswald Medium"/>
              <a:buChar char="●"/>
            </a:pPr>
            <a:r>
              <a:rPr b="0" lang="en" sz="1500">
                <a:latin typeface="Oswald Medium"/>
                <a:ea typeface="Oswald Medium"/>
                <a:cs typeface="Oswald Medium"/>
                <a:sym typeface="Oswald Medium"/>
              </a:rPr>
              <a:t>Pneumonia is the leading cause of illness and death in children under 5.</a:t>
            </a:r>
            <a:endParaRPr b="0" sz="1500">
              <a:latin typeface="Oswald Medium"/>
              <a:ea typeface="Oswald Medium"/>
              <a:cs typeface="Oswald Medium"/>
              <a:sym typeface="Oswald Medium"/>
            </a:endParaRPr>
          </a:p>
          <a:p>
            <a:pPr indent="-323850" lvl="0" marL="457200" rtl="0" algn="l">
              <a:spcBef>
                <a:spcPts val="0"/>
              </a:spcBef>
              <a:spcAft>
                <a:spcPts val="0"/>
              </a:spcAft>
              <a:buSzPts val="1500"/>
              <a:buFont typeface="Oswald Medium"/>
              <a:buChar char="●"/>
            </a:pPr>
            <a:r>
              <a:rPr b="0" lang="en" sz="1500">
                <a:latin typeface="Oswald Medium"/>
                <a:ea typeface="Oswald Medium"/>
                <a:cs typeface="Oswald Medium"/>
                <a:sym typeface="Oswald Medium"/>
              </a:rPr>
              <a:t>It kills more children than HIV/AIDS, malaria, and measles combined.</a:t>
            </a:r>
            <a:endParaRPr b="0" sz="1500">
              <a:latin typeface="Oswald Medium"/>
              <a:ea typeface="Oswald Medium"/>
              <a:cs typeface="Oswald Medium"/>
              <a:sym typeface="Oswald Medium"/>
            </a:endParaRPr>
          </a:p>
          <a:p>
            <a:pPr indent="-323850" lvl="0" marL="457200" rtl="0" algn="l">
              <a:spcBef>
                <a:spcPts val="0"/>
              </a:spcBef>
              <a:spcAft>
                <a:spcPts val="0"/>
              </a:spcAft>
              <a:buSzPts val="1500"/>
              <a:buFont typeface="Oswald Medium"/>
              <a:buChar char="●"/>
            </a:pPr>
            <a:r>
              <a:rPr b="0" lang="en" sz="1500">
                <a:latin typeface="Oswald Medium"/>
                <a:ea typeface="Oswald Medium"/>
                <a:cs typeface="Oswald Medium"/>
                <a:sym typeface="Oswald Medium"/>
              </a:rPr>
              <a:t>Chest X-rays are the main diagnostic tool for pneumonia.</a:t>
            </a:r>
            <a:endParaRPr b="0" sz="1500">
              <a:latin typeface="Oswald Medium"/>
              <a:ea typeface="Oswald Medium"/>
              <a:cs typeface="Oswald Medium"/>
              <a:sym typeface="Oswald Medium"/>
            </a:endParaRPr>
          </a:p>
          <a:p>
            <a:pPr indent="-323850" lvl="0" marL="457200" rtl="0" algn="l">
              <a:spcBef>
                <a:spcPts val="0"/>
              </a:spcBef>
              <a:spcAft>
                <a:spcPts val="0"/>
              </a:spcAft>
              <a:buSzPts val="1500"/>
              <a:buFont typeface="Oswald Medium"/>
              <a:buChar char="●"/>
            </a:pPr>
            <a:r>
              <a:rPr b="0" lang="en" sz="1500">
                <a:latin typeface="Oswald Medium"/>
                <a:ea typeface="Oswald Medium"/>
                <a:cs typeface="Oswald Medium"/>
                <a:sym typeface="Oswald Medium"/>
              </a:rPr>
              <a:t>Interpreting chest X-rays is challenging, even for trained radiologists.</a:t>
            </a:r>
            <a:endParaRPr b="0" sz="1100">
              <a:latin typeface="Arial"/>
              <a:ea typeface="Arial"/>
              <a:cs typeface="Arial"/>
              <a:sym typeface="Arial"/>
            </a:endParaRPr>
          </a:p>
        </p:txBody>
      </p:sp>
      <p:sp>
        <p:nvSpPr>
          <p:cNvPr id="1458" name="Google Shape;1458;p32"/>
          <p:cNvSpPr txBox="1"/>
          <p:nvPr>
            <p:ph type="title"/>
          </p:nvPr>
        </p:nvSpPr>
        <p:spPr>
          <a:xfrm>
            <a:off x="313350" y="172275"/>
            <a:ext cx="37545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sz="2600">
                <a:solidFill>
                  <a:srgbClr val="FF0000"/>
                </a:solidFill>
                <a:latin typeface="Calibri"/>
                <a:ea typeface="Calibri"/>
                <a:cs typeface="Calibri"/>
                <a:sym typeface="Calibri"/>
              </a:rPr>
              <a:t>Impact of Pneumonia on Children and Diagnostic Challenges</a:t>
            </a:r>
            <a:endParaRPr sz="2600">
              <a:solidFill>
                <a:srgbClr val="FF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2" name="Shape 1462"/>
        <p:cNvGrpSpPr/>
        <p:nvPr/>
      </p:nvGrpSpPr>
      <p:grpSpPr>
        <a:xfrm>
          <a:off x="0" y="0"/>
          <a:ext cx="0" cy="0"/>
          <a:chOff x="0" y="0"/>
          <a:chExt cx="0" cy="0"/>
        </a:xfrm>
      </p:grpSpPr>
      <p:sp>
        <p:nvSpPr>
          <p:cNvPr id="1463" name="Google Shape;1463;p33"/>
          <p:cNvSpPr txBox="1"/>
          <p:nvPr>
            <p:ph idx="1" type="subTitle"/>
          </p:nvPr>
        </p:nvSpPr>
        <p:spPr>
          <a:xfrm>
            <a:off x="5953975" y="1145688"/>
            <a:ext cx="2890800" cy="572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 </a:t>
            </a:r>
            <a:r>
              <a:rPr lang="en"/>
              <a:t>Automated Diagnosis</a:t>
            </a:r>
            <a:endParaRPr/>
          </a:p>
        </p:txBody>
      </p:sp>
      <p:sp>
        <p:nvSpPr>
          <p:cNvPr id="1464" name="Google Shape;1464;p33"/>
          <p:cNvSpPr txBox="1"/>
          <p:nvPr>
            <p:ph idx="2" type="subTitle"/>
          </p:nvPr>
        </p:nvSpPr>
        <p:spPr>
          <a:xfrm>
            <a:off x="5954038" y="2109788"/>
            <a:ext cx="2469900" cy="572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 </a:t>
            </a:r>
            <a:r>
              <a:rPr lang="en"/>
              <a:t>Transfer Learning</a:t>
            </a:r>
            <a:endParaRPr/>
          </a:p>
        </p:txBody>
      </p:sp>
      <p:sp>
        <p:nvSpPr>
          <p:cNvPr id="1465" name="Google Shape;1465;p33"/>
          <p:cNvSpPr txBox="1"/>
          <p:nvPr>
            <p:ph idx="3" type="subTitle"/>
          </p:nvPr>
        </p:nvSpPr>
        <p:spPr>
          <a:xfrm>
            <a:off x="5954038" y="3073888"/>
            <a:ext cx="2469900" cy="572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 </a:t>
            </a:r>
            <a:r>
              <a:rPr lang="en"/>
              <a:t>Data Augmentation</a:t>
            </a:r>
            <a:endParaRPr/>
          </a:p>
        </p:txBody>
      </p:sp>
      <p:sp>
        <p:nvSpPr>
          <p:cNvPr id="1466" name="Google Shape;1466;p33"/>
          <p:cNvSpPr txBox="1"/>
          <p:nvPr>
            <p:ph idx="4" type="subTitle"/>
          </p:nvPr>
        </p:nvSpPr>
        <p:spPr>
          <a:xfrm>
            <a:off x="1519075" y="1145688"/>
            <a:ext cx="443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Use deep learning models to analyze chest X-rays and detect pneumonia efficiently.</a:t>
            </a:r>
            <a:endParaRPr/>
          </a:p>
        </p:txBody>
      </p:sp>
      <p:sp>
        <p:nvSpPr>
          <p:cNvPr id="1467" name="Google Shape;1467;p33"/>
          <p:cNvSpPr txBox="1"/>
          <p:nvPr>
            <p:ph idx="5" type="subTitle"/>
          </p:nvPr>
        </p:nvSpPr>
        <p:spPr>
          <a:xfrm>
            <a:off x="1519138" y="2109786"/>
            <a:ext cx="443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Leverage EfficientNetB0 and B3 for fine-tuned, high-accuracy detection.</a:t>
            </a:r>
            <a:endParaRPr/>
          </a:p>
        </p:txBody>
      </p:sp>
      <p:sp>
        <p:nvSpPr>
          <p:cNvPr id="1468" name="Google Shape;1468;p33"/>
          <p:cNvSpPr txBox="1"/>
          <p:nvPr>
            <p:ph type="title"/>
          </p:nvPr>
        </p:nvSpPr>
        <p:spPr>
          <a:xfrm>
            <a:off x="619725" y="26060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Our Proposed solution</a:t>
            </a:r>
            <a:endParaRPr/>
          </a:p>
        </p:txBody>
      </p:sp>
      <p:sp>
        <p:nvSpPr>
          <p:cNvPr id="1469" name="Google Shape;1469;p33"/>
          <p:cNvSpPr txBox="1"/>
          <p:nvPr>
            <p:ph idx="6" type="subTitle"/>
          </p:nvPr>
        </p:nvSpPr>
        <p:spPr>
          <a:xfrm>
            <a:off x="1519138" y="3073888"/>
            <a:ext cx="443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Enhance training with techniques like rotations, flips, and brightness adjustments.</a:t>
            </a:r>
            <a:endParaRPr/>
          </a:p>
        </p:txBody>
      </p:sp>
      <p:sp>
        <p:nvSpPr>
          <p:cNvPr id="1470" name="Google Shape;1470;p33"/>
          <p:cNvSpPr/>
          <p:nvPr/>
        </p:nvSpPr>
        <p:spPr>
          <a:xfrm>
            <a:off x="720000" y="1145699"/>
            <a:ext cx="572700" cy="572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33"/>
          <p:cNvSpPr/>
          <p:nvPr/>
        </p:nvSpPr>
        <p:spPr>
          <a:xfrm>
            <a:off x="720063" y="2109799"/>
            <a:ext cx="572700" cy="572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33"/>
          <p:cNvSpPr/>
          <p:nvPr/>
        </p:nvSpPr>
        <p:spPr>
          <a:xfrm>
            <a:off x="720063" y="3073899"/>
            <a:ext cx="572700" cy="572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73" name="Google Shape;1473;p33"/>
          <p:cNvGrpSpPr/>
          <p:nvPr/>
        </p:nvGrpSpPr>
        <p:grpSpPr>
          <a:xfrm>
            <a:off x="817575" y="1282226"/>
            <a:ext cx="377550" cy="378650"/>
            <a:chOff x="2092888" y="3969325"/>
            <a:chExt cx="377550" cy="378650"/>
          </a:xfrm>
        </p:grpSpPr>
        <p:sp>
          <p:nvSpPr>
            <p:cNvPr id="1474" name="Google Shape;1474;p33"/>
            <p:cNvSpPr/>
            <p:nvPr/>
          </p:nvSpPr>
          <p:spPr>
            <a:xfrm>
              <a:off x="2260938" y="4129525"/>
              <a:ext cx="44825" cy="22425"/>
            </a:xfrm>
            <a:custGeom>
              <a:rect b="b" l="l" r="r" t="t"/>
              <a:pathLst>
                <a:path extrusionOk="0" h="897" w="1793">
                  <a:moveTo>
                    <a:pt x="0" y="0"/>
                  </a:moveTo>
                  <a:lnTo>
                    <a:pt x="0" y="896"/>
                  </a:lnTo>
                  <a:lnTo>
                    <a:pt x="1793" y="896"/>
                  </a:lnTo>
                  <a:lnTo>
                    <a:pt x="179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33"/>
            <p:cNvSpPr/>
            <p:nvPr/>
          </p:nvSpPr>
          <p:spPr>
            <a:xfrm>
              <a:off x="2288938" y="4066775"/>
              <a:ext cx="44825" cy="44850"/>
            </a:xfrm>
            <a:custGeom>
              <a:rect b="b" l="l" r="r" t="t"/>
              <a:pathLst>
                <a:path extrusionOk="0" h="1794" w="1793">
                  <a:moveTo>
                    <a:pt x="583" y="1"/>
                  </a:moveTo>
                  <a:lnTo>
                    <a:pt x="1" y="583"/>
                  </a:lnTo>
                  <a:lnTo>
                    <a:pt x="269" y="897"/>
                  </a:lnTo>
                  <a:lnTo>
                    <a:pt x="1" y="1166"/>
                  </a:lnTo>
                  <a:lnTo>
                    <a:pt x="583" y="1793"/>
                  </a:lnTo>
                  <a:lnTo>
                    <a:pt x="897" y="1480"/>
                  </a:lnTo>
                  <a:lnTo>
                    <a:pt x="1166" y="1793"/>
                  </a:lnTo>
                  <a:lnTo>
                    <a:pt x="1793" y="1166"/>
                  </a:lnTo>
                  <a:lnTo>
                    <a:pt x="1479" y="897"/>
                  </a:lnTo>
                  <a:lnTo>
                    <a:pt x="1793" y="583"/>
                  </a:lnTo>
                  <a:lnTo>
                    <a:pt x="1166" y="1"/>
                  </a:lnTo>
                  <a:lnTo>
                    <a:pt x="897" y="270"/>
                  </a:lnTo>
                  <a:lnTo>
                    <a:pt x="583"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33"/>
            <p:cNvSpPr/>
            <p:nvPr/>
          </p:nvSpPr>
          <p:spPr>
            <a:xfrm>
              <a:off x="2230688" y="4066775"/>
              <a:ext cx="44825" cy="44850"/>
            </a:xfrm>
            <a:custGeom>
              <a:rect b="b" l="l" r="r" t="t"/>
              <a:pathLst>
                <a:path extrusionOk="0" h="1794" w="1793">
                  <a:moveTo>
                    <a:pt x="628" y="1"/>
                  </a:moveTo>
                  <a:lnTo>
                    <a:pt x="1" y="583"/>
                  </a:lnTo>
                  <a:lnTo>
                    <a:pt x="314" y="897"/>
                  </a:lnTo>
                  <a:lnTo>
                    <a:pt x="1" y="1166"/>
                  </a:lnTo>
                  <a:lnTo>
                    <a:pt x="628" y="1793"/>
                  </a:lnTo>
                  <a:lnTo>
                    <a:pt x="897" y="1480"/>
                  </a:lnTo>
                  <a:lnTo>
                    <a:pt x="1210" y="1793"/>
                  </a:lnTo>
                  <a:lnTo>
                    <a:pt x="1793" y="1166"/>
                  </a:lnTo>
                  <a:lnTo>
                    <a:pt x="1524" y="897"/>
                  </a:lnTo>
                  <a:lnTo>
                    <a:pt x="1793" y="583"/>
                  </a:lnTo>
                  <a:lnTo>
                    <a:pt x="1210" y="1"/>
                  </a:lnTo>
                  <a:lnTo>
                    <a:pt x="897" y="270"/>
                  </a:lnTo>
                  <a:lnTo>
                    <a:pt x="62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33"/>
            <p:cNvSpPr/>
            <p:nvPr/>
          </p:nvSpPr>
          <p:spPr>
            <a:xfrm>
              <a:off x="2092888" y="3969325"/>
              <a:ext cx="377550" cy="378650"/>
            </a:xfrm>
            <a:custGeom>
              <a:rect b="b" l="l" r="r" t="t"/>
              <a:pathLst>
                <a:path extrusionOk="0" h="15146" w="15102">
                  <a:moveTo>
                    <a:pt x="8380" y="852"/>
                  </a:moveTo>
                  <a:cubicBezTo>
                    <a:pt x="8828" y="852"/>
                    <a:pt x="9277" y="1031"/>
                    <a:pt x="9545" y="1345"/>
                  </a:cubicBezTo>
                  <a:cubicBezTo>
                    <a:pt x="9814" y="1658"/>
                    <a:pt x="9993" y="2017"/>
                    <a:pt x="10083" y="2420"/>
                  </a:cubicBezTo>
                  <a:cubicBezTo>
                    <a:pt x="9814" y="2330"/>
                    <a:pt x="9635" y="2241"/>
                    <a:pt x="9411" y="2241"/>
                  </a:cubicBezTo>
                  <a:lnTo>
                    <a:pt x="5826" y="2241"/>
                  </a:lnTo>
                  <a:cubicBezTo>
                    <a:pt x="5378" y="2241"/>
                    <a:pt x="4930" y="2465"/>
                    <a:pt x="4616" y="2779"/>
                  </a:cubicBezTo>
                  <a:cubicBezTo>
                    <a:pt x="4527" y="2420"/>
                    <a:pt x="4482" y="2106"/>
                    <a:pt x="4482" y="1748"/>
                  </a:cubicBezTo>
                  <a:lnTo>
                    <a:pt x="4482" y="852"/>
                  </a:lnTo>
                  <a:close/>
                  <a:moveTo>
                    <a:pt x="9411" y="3137"/>
                  </a:moveTo>
                  <a:cubicBezTo>
                    <a:pt x="9769" y="3137"/>
                    <a:pt x="10083" y="3451"/>
                    <a:pt x="10083" y="3809"/>
                  </a:cubicBezTo>
                  <a:lnTo>
                    <a:pt x="10083" y="5736"/>
                  </a:lnTo>
                  <a:cubicBezTo>
                    <a:pt x="10083" y="7080"/>
                    <a:pt x="8963" y="8201"/>
                    <a:pt x="7619" y="8201"/>
                  </a:cubicBezTo>
                  <a:cubicBezTo>
                    <a:pt x="6274" y="8201"/>
                    <a:pt x="5154" y="7080"/>
                    <a:pt x="5154" y="5736"/>
                  </a:cubicBezTo>
                  <a:lnTo>
                    <a:pt x="5154" y="3809"/>
                  </a:lnTo>
                  <a:cubicBezTo>
                    <a:pt x="5154" y="3451"/>
                    <a:pt x="5423" y="3137"/>
                    <a:pt x="5826" y="3137"/>
                  </a:cubicBezTo>
                  <a:close/>
                  <a:moveTo>
                    <a:pt x="8963" y="8693"/>
                  </a:moveTo>
                  <a:lnTo>
                    <a:pt x="9321" y="10083"/>
                  </a:lnTo>
                  <a:lnTo>
                    <a:pt x="12861" y="11337"/>
                  </a:lnTo>
                  <a:cubicBezTo>
                    <a:pt x="13489" y="11561"/>
                    <a:pt x="13892" y="12099"/>
                    <a:pt x="13982" y="12726"/>
                  </a:cubicBezTo>
                  <a:lnTo>
                    <a:pt x="14161" y="14205"/>
                  </a:lnTo>
                  <a:lnTo>
                    <a:pt x="12458" y="14205"/>
                  </a:lnTo>
                  <a:lnTo>
                    <a:pt x="12458" y="12861"/>
                  </a:lnTo>
                  <a:lnTo>
                    <a:pt x="11562" y="12861"/>
                  </a:lnTo>
                  <a:lnTo>
                    <a:pt x="11562" y="14205"/>
                  </a:lnTo>
                  <a:lnTo>
                    <a:pt x="3586" y="14205"/>
                  </a:lnTo>
                  <a:lnTo>
                    <a:pt x="3586" y="12861"/>
                  </a:lnTo>
                  <a:lnTo>
                    <a:pt x="2690" y="12861"/>
                  </a:lnTo>
                  <a:lnTo>
                    <a:pt x="2690" y="14205"/>
                  </a:lnTo>
                  <a:lnTo>
                    <a:pt x="987" y="14205"/>
                  </a:lnTo>
                  <a:lnTo>
                    <a:pt x="1166" y="12726"/>
                  </a:lnTo>
                  <a:cubicBezTo>
                    <a:pt x="1211" y="12099"/>
                    <a:pt x="1659" y="11561"/>
                    <a:pt x="2286" y="11337"/>
                  </a:cubicBezTo>
                  <a:lnTo>
                    <a:pt x="5737" y="10083"/>
                  </a:lnTo>
                  <a:lnTo>
                    <a:pt x="6140" y="8693"/>
                  </a:lnTo>
                  <a:cubicBezTo>
                    <a:pt x="6588" y="8917"/>
                    <a:pt x="7036" y="9052"/>
                    <a:pt x="7529" y="9052"/>
                  </a:cubicBezTo>
                  <a:cubicBezTo>
                    <a:pt x="8067" y="9052"/>
                    <a:pt x="8560" y="8917"/>
                    <a:pt x="8963" y="8693"/>
                  </a:cubicBezTo>
                  <a:close/>
                  <a:moveTo>
                    <a:pt x="3586" y="0"/>
                  </a:moveTo>
                  <a:lnTo>
                    <a:pt x="3586" y="1793"/>
                  </a:lnTo>
                  <a:cubicBezTo>
                    <a:pt x="3586" y="2555"/>
                    <a:pt x="3810" y="3271"/>
                    <a:pt x="4258" y="3988"/>
                  </a:cubicBezTo>
                  <a:lnTo>
                    <a:pt x="4258" y="5781"/>
                  </a:lnTo>
                  <a:cubicBezTo>
                    <a:pt x="4258" y="6811"/>
                    <a:pt x="4706" y="7708"/>
                    <a:pt x="5378" y="8290"/>
                  </a:cubicBezTo>
                  <a:lnTo>
                    <a:pt x="5020" y="9500"/>
                  </a:lnTo>
                  <a:lnTo>
                    <a:pt x="1928" y="10531"/>
                  </a:lnTo>
                  <a:cubicBezTo>
                    <a:pt x="1032" y="10889"/>
                    <a:pt x="359" y="11740"/>
                    <a:pt x="270" y="12681"/>
                  </a:cubicBezTo>
                  <a:lnTo>
                    <a:pt x="1" y="15146"/>
                  </a:lnTo>
                  <a:lnTo>
                    <a:pt x="15102" y="15146"/>
                  </a:lnTo>
                  <a:lnTo>
                    <a:pt x="14878" y="12726"/>
                  </a:lnTo>
                  <a:cubicBezTo>
                    <a:pt x="14833" y="11651"/>
                    <a:pt x="14161" y="10844"/>
                    <a:pt x="13265" y="10486"/>
                  </a:cubicBezTo>
                  <a:lnTo>
                    <a:pt x="10173" y="9410"/>
                  </a:lnTo>
                  <a:lnTo>
                    <a:pt x="9859" y="8245"/>
                  </a:lnTo>
                  <a:cubicBezTo>
                    <a:pt x="10576" y="7618"/>
                    <a:pt x="10979" y="6722"/>
                    <a:pt x="10979" y="5736"/>
                  </a:cubicBezTo>
                  <a:lnTo>
                    <a:pt x="10979" y="2555"/>
                  </a:lnTo>
                  <a:cubicBezTo>
                    <a:pt x="10979" y="1882"/>
                    <a:pt x="10666" y="1210"/>
                    <a:pt x="10218" y="762"/>
                  </a:cubicBezTo>
                  <a:cubicBezTo>
                    <a:pt x="9725" y="224"/>
                    <a:pt x="9097" y="0"/>
                    <a:pt x="842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8" name="Google Shape;1478;p33"/>
          <p:cNvGrpSpPr/>
          <p:nvPr/>
        </p:nvGrpSpPr>
        <p:grpSpPr>
          <a:xfrm>
            <a:off x="813162" y="2202326"/>
            <a:ext cx="386500" cy="387625"/>
            <a:chOff x="3405813" y="3968200"/>
            <a:chExt cx="386500" cy="387625"/>
          </a:xfrm>
        </p:grpSpPr>
        <p:sp>
          <p:nvSpPr>
            <p:cNvPr id="1479" name="Google Shape;1479;p33"/>
            <p:cNvSpPr/>
            <p:nvPr/>
          </p:nvSpPr>
          <p:spPr>
            <a:xfrm>
              <a:off x="3671313" y="4006300"/>
              <a:ext cx="59400" cy="58275"/>
            </a:xfrm>
            <a:custGeom>
              <a:rect b="b" l="l" r="r" t="t"/>
              <a:pathLst>
                <a:path extrusionOk="0" h="2331" w="2376">
                  <a:moveTo>
                    <a:pt x="762" y="0"/>
                  </a:moveTo>
                  <a:lnTo>
                    <a:pt x="762" y="717"/>
                  </a:lnTo>
                  <a:lnTo>
                    <a:pt x="0" y="717"/>
                  </a:lnTo>
                  <a:lnTo>
                    <a:pt x="0" y="1613"/>
                  </a:lnTo>
                  <a:lnTo>
                    <a:pt x="762" y="1613"/>
                  </a:lnTo>
                  <a:lnTo>
                    <a:pt x="762" y="2330"/>
                  </a:lnTo>
                  <a:lnTo>
                    <a:pt x="1658" y="2330"/>
                  </a:lnTo>
                  <a:lnTo>
                    <a:pt x="1658" y="1613"/>
                  </a:lnTo>
                  <a:lnTo>
                    <a:pt x="2375" y="1613"/>
                  </a:lnTo>
                  <a:lnTo>
                    <a:pt x="2375" y="717"/>
                  </a:lnTo>
                  <a:lnTo>
                    <a:pt x="1658" y="717"/>
                  </a:lnTo>
                  <a:lnTo>
                    <a:pt x="16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33"/>
            <p:cNvSpPr/>
            <p:nvPr/>
          </p:nvSpPr>
          <p:spPr>
            <a:xfrm>
              <a:off x="3574963" y="4156400"/>
              <a:ext cx="47075" cy="22425"/>
            </a:xfrm>
            <a:custGeom>
              <a:rect b="b" l="l" r="r" t="t"/>
              <a:pathLst>
                <a:path extrusionOk="0" h="897" w="1883">
                  <a:moveTo>
                    <a:pt x="1" y="1"/>
                  </a:moveTo>
                  <a:lnTo>
                    <a:pt x="1" y="897"/>
                  </a:lnTo>
                  <a:lnTo>
                    <a:pt x="1883" y="897"/>
                  </a:lnTo>
                  <a:lnTo>
                    <a:pt x="1883"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33"/>
            <p:cNvSpPr/>
            <p:nvPr/>
          </p:nvSpPr>
          <p:spPr>
            <a:xfrm>
              <a:off x="3405813" y="3968200"/>
              <a:ext cx="386500" cy="387625"/>
            </a:xfrm>
            <a:custGeom>
              <a:rect b="b" l="l" r="r" t="t"/>
              <a:pathLst>
                <a:path extrusionOk="0" h="15505" w="15460">
                  <a:moveTo>
                    <a:pt x="11830" y="897"/>
                  </a:moveTo>
                  <a:cubicBezTo>
                    <a:pt x="12816" y="897"/>
                    <a:pt x="13623" y="1703"/>
                    <a:pt x="13623" y="2689"/>
                  </a:cubicBezTo>
                  <a:cubicBezTo>
                    <a:pt x="13623" y="3675"/>
                    <a:pt x="12816" y="4482"/>
                    <a:pt x="11830" y="4482"/>
                  </a:cubicBezTo>
                  <a:cubicBezTo>
                    <a:pt x="10800" y="4482"/>
                    <a:pt x="10038" y="3675"/>
                    <a:pt x="10038" y="2689"/>
                  </a:cubicBezTo>
                  <a:cubicBezTo>
                    <a:pt x="10038" y="1703"/>
                    <a:pt x="10800" y="897"/>
                    <a:pt x="11830" y="897"/>
                  </a:cubicBezTo>
                  <a:close/>
                  <a:moveTo>
                    <a:pt x="6901" y="4302"/>
                  </a:moveTo>
                  <a:cubicBezTo>
                    <a:pt x="7260" y="4885"/>
                    <a:pt x="7977" y="5198"/>
                    <a:pt x="8694" y="5198"/>
                  </a:cubicBezTo>
                  <a:lnTo>
                    <a:pt x="9814" y="5198"/>
                  </a:lnTo>
                  <a:lnTo>
                    <a:pt x="9814" y="7349"/>
                  </a:lnTo>
                  <a:cubicBezTo>
                    <a:pt x="9814" y="8559"/>
                    <a:pt x="8873" y="9590"/>
                    <a:pt x="7663" y="9590"/>
                  </a:cubicBezTo>
                  <a:cubicBezTo>
                    <a:pt x="6498" y="9590"/>
                    <a:pt x="5557" y="8559"/>
                    <a:pt x="5557" y="7305"/>
                  </a:cubicBezTo>
                  <a:lnTo>
                    <a:pt x="5557" y="5154"/>
                  </a:lnTo>
                  <a:cubicBezTo>
                    <a:pt x="6095" y="5064"/>
                    <a:pt x="6543" y="4750"/>
                    <a:pt x="6901" y="4302"/>
                  </a:cubicBezTo>
                  <a:close/>
                  <a:moveTo>
                    <a:pt x="10710" y="5154"/>
                  </a:moveTo>
                  <a:cubicBezTo>
                    <a:pt x="10934" y="5288"/>
                    <a:pt x="11158" y="5333"/>
                    <a:pt x="11382" y="5378"/>
                  </a:cubicBezTo>
                  <a:lnTo>
                    <a:pt x="11382" y="7529"/>
                  </a:lnTo>
                  <a:cubicBezTo>
                    <a:pt x="11427" y="8335"/>
                    <a:pt x="11786" y="9187"/>
                    <a:pt x="12368" y="9769"/>
                  </a:cubicBezTo>
                  <a:cubicBezTo>
                    <a:pt x="12323" y="10038"/>
                    <a:pt x="12144" y="10217"/>
                    <a:pt x="12054" y="10352"/>
                  </a:cubicBezTo>
                  <a:cubicBezTo>
                    <a:pt x="11786" y="10665"/>
                    <a:pt x="11337" y="10889"/>
                    <a:pt x="10889" y="10934"/>
                  </a:cubicBezTo>
                  <a:lnTo>
                    <a:pt x="9814" y="10576"/>
                  </a:lnTo>
                  <a:lnTo>
                    <a:pt x="9590" y="9769"/>
                  </a:lnTo>
                  <a:cubicBezTo>
                    <a:pt x="10262" y="9187"/>
                    <a:pt x="10710" y="8290"/>
                    <a:pt x="10710" y="7305"/>
                  </a:cubicBezTo>
                  <a:lnTo>
                    <a:pt x="10710" y="5154"/>
                  </a:lnTo>
                  <a:close/>
                  <a:moveTo>
                    <a:pt x="7663" y="897"/>
                  </a:moveTo>
                  <a:cubicBezTo>
                    <a:pt x="8290" y="897"/>
                    <a:pt x="8918" y="1076"/>
                    <a:pt x="9455" y="1345"/>
                  </a:cubicBezTo>
                  <a:cubicBezTo>
                    <a:pt x="9231" y="1748"/>
                    <a:pt x="9142" y="2196"/>
                    <a:pt x="9142" y="2689"/>
                  </a:cubicBezTo>
                  <a:cubicBezTo>
                    <a:pt x="9142" y="3316"/>
                    <a:pt x="9321" y="3854"/>
                    <a:pt x="9635" y="4302"/>
                  </a:cubicBezTo>
                  <a:lnTo>
                    <a:pt x="8694" y="4302"/>
                  </a:lnTo>
                  <a:cubicBezTo>
                    <a:pt x="7977" y="4302"/>
                    <a:pt x="7349" y="3720"/>
                    <a:pt x="7349" y="2958"/>
                  </a:cubicBezTo>
                  <a:lnTo>
                    <a:pt x="6453" y="2958"/>
                  </a:lnTo>
                  <a:cubicBezTo>
                    <a:pt x="6453" y="3720"/>
                    <a:pt x="5826" y="4302"/>
                    <a:pt x="5109" y="4302"/>
                  </a:cubicBezTo>
                  <a:lnTo>
                    <a:pt x="4661" y="4302"/>
                  </a:lnTo>
                  <a:lnTo>
                    <a:pt x="4661" y="7349"/>
                  </a:lnTo>
                  <a:cubicBezTo>
                    <a:pt x="4661" y="8335"/>
                    <a:pt x="5109" y="9231"/>
                    <a:pt x="5781" y="9814"/>
                  </a:cubicBezTo>
                  <a:lnTo>
                    <a:pt x="5557" y="10665"/>
                  </a:lnTo>
                  <a:lnTo>
                    <a:pt x="4482" y="10979"/>
                  </a:lnTo>
                  <a:cubicBezTo>
                    <a:pt x="4078" y="10889"/>
                    <a:pt x="3630" y="10710"/>
                    <a:pt x="3361" y="10352"/>
                  </a:cubicBezTo>
                  <a:cubicBezTo>
                    <a:pt x="3272" y="10262"/>
                    <a:pt x="3093" y="10038"/>
                    <a:pt x="3048" y="9769"/>
                  </a:cubicBezTo>
                  <a:cubicBezTo>
                    <a:pt x="3630" y="9142"/>
                    <a:pt x="3989" y="8290"/>
                    <a:pt x="3989" y="7439"/>
                  </a:cubicBezTo>
                  <a:lnTo>
                    <a:pt x="3989" y="4661"/>
                  </a:lnTo>
                  <a:cubicBezTo>
                    <a:pt x="3989" y="2600"/>
                    <a:pt x="5647" y="897"/>
                    <a:pt x="7663" y="897"/>
                  </a:cubicBezTo>
                  <a:close/>
                  <a:moveTo>
                    <a:pt x="8783" y="10262"/>
                  </a:moveTo>
                  <a:lnTo>
                    <a:pt x="9007" y="10979"/>
                  </a:lnTo>
                  <a:cubicBezTo>
                    <a:pt x="8873" y="11830"/>
                    <a:pt x="8246" y="12099"/>
                    <a:pt x="7753" y="12099"/>
                  </a:cubicBezTo>
                  <a:cubicBezTo>
                    <a:pt x="7215" y="12099"/>
                    <a:pt x="6632" y="11830"/>
                    <a:pt x="6453" y="10979"/>
                  </a:cubicBezTo>
                  <a:lnTo>
                    <a:pt x="6677" y="10262"/>
                  </a:lnTo>
                  <a:cubicBezTo>
                    <a:pt x="6946" y="10441"/>
                    <a:pt x="7305" y="10486"/>
                    <a:pt x="7663" y="10486"/>
                  </a:cubicBezTo>
                  <a:cubicBezTo>
                    <a:pt x="8066" y="10486"/>
                    <a:pt x="8425" y="10441"/>
                    <a:pt x="8783" y="10262"/>
                  </a:cubicBezTo>
                  <a:close/>
                  <a:moveTo>
                    <a:pt x="9769" y="11472"/>
                  </a:moveTo>
                  <a:lnTo>
                    <a:pt x="10710" y="11785"/>
                  </a:lnTo>
                  <a:cubicBezTo>
                    <a:pt x="10396" y="12726"/>
                    <a:pt x="9948" y="13040"/>
                    <a:pt x="9366" y="13130"/>
                  </a:cubicBezTo>
                  <a:cubicBezTo>
                    <a:pt x="9052" y="13130"/>
                    <a:pt x="8738" y="13040"/>
                    <a:pt x="8470" y="12816"/>
                  </a:cubicBezTo>
                  <a:cubicBezTo>
                    <a:pt x="8694" y="12771"/>
                    <a:pt x="8918" y="12682"/>
                    <a:pt x="9097" y="12502"/>
                  </a:cubicBezTo>
                  <a:cubicBezTo>
                    <a:pt x="9366" y="12234"/>
                    <a:pt x="9635" y="11875"/>
                    <a:pt x="9769" y="11472"/>
                  </a:cubicBezTo>
                  <a:close/>
                  <a:moveTo>
                    <a:pt x="5602" y="11561"/>
                  </a:moveTo>
                  <a:cubicBezTo>
                    <a:pt x="5781" y="11920"/>
                    <a:pt x="6005" y="12278"/>
                    <a:pt x="6274" y="12547"/>
                  </a:cubicBezTo>
                  <a:cubicBezTo>
                    <a:pt x="6453" y="12726"/>
                    <a:pt x="6677" y="12816"/>
                    <a:pt x="6901" y="12906"/>
                  </a:cubicBezTo>
                  <a:cubicBezTo>
                    <a:pt x="6632" y="13130"/>
                    <a:pt x="6274" y="13175"/>
                    <a:pt x="6005" y="13175"/>
                  </a:cubicBezTo>
                  <a:cubicBezTo>
                    <a:pt x="5154" y="13130"/>
                    <a:pt x="4885" y="12547"/>
                    <a:pt x="4661" y="11830"/>
                  </a:cubicBezTo>
                  <a:lnTo>
                    <a:pt x="5602" y="11561"/>
                  </a:lnTo>
                  <a:close/>
                  <a:moveTo>
                    <a:pt x="11651" y="12099"/>
                  </a:moveTo>
                  <a:lnTo>
                    <a:pt x="12234" y="12278"/>
                  </a:lnTo>
                  <a:cubicBezTo>
                    <a:pt x="13264" y="12592"/>
                    <a:pt x="14160" y="13488"/>
                    <a:pt x="14474" y="14564"/>
                  </a:cubicBezTo>
                  <a:lnTo>
                    <a:pt x="12727" y="14564"/>
                  </a:lnTo>
                  <a:lnTo>
                    <a:pt x="12727" y="13219"/>
                  </a:lnTo>
                  <a:lnTo>
                    <a:pt x="11830" y="13219"/>
                  </a:lnTo>
                  <a:lnTo>
                    <a:pt x="11830" y="14564"/>
                  </a:lnTo>
                  <a:lnTo>
                    <a:pt x="3585" y="14564"/>
                  </a:lnTo>
                  <a:lnTo>
                    <a:pt x="3585" y="13219"/>
                  </a:lnTo>
                  <a:lnTo>
                    <a:pt x="2689" y="13219"/>
                  </a:lnTo>
                  <a:lnTo>
                    <a:pt x="2689" y="14564"/>
                  </a:lnTo>
                  <a:lnTo>
                    <a:pt x="1031" y="14564"/>
                  </a:lnTo>
                  <a:cubicBezTo>
                    <a:pt x="1345" y="13443"/>
                    <a:pt x="2196" y="12592"/>
                    <a:pt x="3272" y="12278"/>
                  </a:cubicBezTo>
                  <a:lnTo>
                    <a:pt x="3809" y="12099"/>
                  </a:lnTo>
                  <a:cubicBezTo>
                    <a:pt x="4168" y="13354"/>
                    <a:pt x="4885" y="14071"/>
                    <a:pt x="6095" y="14071"/>
                  </a:cubicBezTo>
                  <a:cubicBezTo>
                    <a:pt x="6722" y="14071"/>
                    <a:pt x="7305" y="13847"/>
                    <a:pt x="7753" y="13399"/>
                  </a:cubicBezTo>
                  <a:cubicBezTo>
                    <a:pt x="8111" y="13847"/>
                    <a:pt x="8694" y="14071"/>
                    <a:pt x="9366" y="14071"/>
                  </a:cubicBezTo>
                  <a:cubicBezTo>
                    <a:pt x="10710" y="14071"/>
                    <a:pt x="11337" y="13175"/>
                    <a:pt x="11651" y="12099"/>
                  </a:cubicBezTo>
                  <a:close/>
                  <a:moveTo>
                    <a:pt x="7797" y="1"/>
                  </a:moveTo>
                  <a:cubicBezTo>
                    <a:pt x="5288" y="1"/>
                    <a:pt x="3137" y="2062"/>
                    <a:pt x="3137" y="4661"/>
                  </a:cubicBezTo>
                  <a:lnTo>
                    <a:pt x="3137" y="7439"/>
                  </a:lnTo>
                  <a:cubicBezTo>
                    <a:pt x="3137" y="8201"/>
                    <a:pt x="2734" y="8918"/>
                    <a:pt x="2152" y="9366"/>
                  </a:cubicBezTo>
                  <a:cubicBezTo>
                    <a:pt x="2062" y="10128"/>
                    <a:pt x="2465" y="10934"/>
                    <a:pt x="3182" y="11382"/>
                  </a:cubicBezTo>
                  <a:cubicBezTo>
                    <a:pt x="1255" y="11920"/>
                    <a:pt x="135" y="13578"/>
                    <a:pt x="1" y="15505"/>
                  </a:cubicBezTo>
                  <a:lnTo>
                    <a:pt x="15460" y="15505"/>
                  </a:lnTo>
                  <a:cubicBezTo>
                    <a:pt x="15370" y="13578"/>
                    <a:pt x="14250" y="11920"/>
                    <a:pt x="12278" y="11382"/>
                  </a:cubicBezTo>
                  <a:cubicBezTo>
                    <a:pt x="12951" y="10979"/>
                    <a:pt x="13399" y="10128"/>
                    <a:pt x="13354" y="9366"/>
                  </a:cubicBezTo>
                  <a:cubicBezTo>
                    <a:pt x="12727" y="8918"/>
                    <a:pt x="12323" y="8246"/>
                    <a:pt x="12323" y="7439"/>
                  </a:cubicBezTo>
                  <a:lnTo>
                    <a:pt x="12323" y="5333"/>
                  </a:lnTo>
                  <a:cubicBezTo>
                    <a:pt x="13623" y="5109"/>
                    <a:pt x="14564" y="3989"/>
                    <a:pt x="14564" y="2689"/>
                  </a:cubicBezTo>
                  <a:cubicBezTo>
                    <a:pt x="14564" y="1166"/>
                    <a:pt x="13354" y="1"/>
                    <a:pt x="11875" y="1"/>
                  </a:cubicBezTo>
                  <a:cubicBezTo>
                    <a:pt x="11203" y="1"/>
                    <a:pt x="10576" y="225"/>
                    <a:pt x="10128" y="673"/>
                  </a:cubicBezTo>
                  <a:cubicBezTo>
                    <a:pt x="9411" y="225"/>
                    <a:pt x="8649" y="1"/>
                    <a:pt x="779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2" name="Google Shape;1482;p33"/>
          <p:cNvGrpSpPr/>
          <p:nvPr/>
        </p:nvGrpSpPr>
        <p:grpSpPr>
          <a:xfrm>
            <a:off x="812588" y="3181213"/>
            <a:ext cx="387650" cy="388750"/>
            <a:chOff x="5403188" y="3967075"/>
            <a:chExt cx="387650" cy="388750"/>
          </a:xfrm>
        </p:grpSpPr>
        <p:sp>
          <p:nvSpPr>
            <p:cNvPr id="1483" name="Google Shape;1483;p33"/>
            <p:cNvSpPr/>
            <p:nvPr/>
          </p:nvSpPr>
          <p:spPr>
            <a:xfrm>
              <a:off x="5566763" y="4126150"/>
              <a:ext cx="63875" cy="30275"/>
            </a:xfrm>
            <a:custGeom>
              <a:rect b="b" l="l" r="r" t="t"/>
              <a:pathLst>
                <a:path extrusionOk="0" h="1211" w="2555">
                  <a:moveTo>
                    <a:pt x="1300" y="1"/>
                  </a:moveTo>
                  <a:cubicBezTo>
                    <a:pt x="762" y="1"/>
                    <a:pt x="314" y="180"/>
                    <a:pt x="0" y="583"/>
                  </a:cubicBezTo>
                  <a:lnTo>
                    <a:pt x="627" y="1211"/>
                  </a:lnTo>
                  <a:cubicBezTo>
                    <a:pt x="762" y="1031"/>
                    <a:pt x="986" y="897"/>
                    <a:pt x="1300" y="897"/>
                  </a:cubicBezTo>
                  <a:cubicBezTo>
                    <a:pt x="1524" y="897"/>
                    <a:pt x="1793" y="1031"/>
                    <a:pt x="1972" y="1211"/>
                  </a:cubicBezTo>
                  <a:lnTo>
                    <a:pt x="2554" y="583"/>
                  </a:lnTo>
                  <a:cubicBezTo>
                    <a:pt x="2241" y="225"/>
                    <a:pt x="1793" y="1"/>
                    <a:pt x="130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33"/>
            <p:cNvSpPr/>
            <p:nvPr/>
          </p:nvSpPr>
          <p:spPr>
            <a:xfrm>
              <a:off x="5403188" y="3967075"/>
              <a:ext cx="387650" cy="388750"/>
            </a:xfrm>
            <a:custGeom>
              <a:rect b="b" l="l" r="r" t="t"/>
              <a:pathLst>
                <a:path extrusionOk="0" h="15550" w="15506">
                  <a:moveTo>
                    <a:pt x="8604" y="942"/>
                  </a:moveTo>
                  <a:cubicBezTo>
                    <a:pt x="9052" y="942"/>
                    <a:pt x="9501" y="1121"/>
                    <a:pt x="9859" y="1435"/>
                  </a:cubicBezTo>
                  <a:cubicBezTo>
                    <a:pt x="10128" y="1748"/>
                    <a:pt x="10307" y="2107"/>
                    <a:pt x="10352" y="2555"/>
                  </a:cubicBezTo>
                  <a:cubicBezTo>
                    <a:pt x="10128" y="2465"/>
                    <a:pt x="9904" y="2420"/>
                    <a:pt x="9680" y="2420"/>
                  </a:cubicBezTo>
                  <a:lnTo>
                    <a:pt x="6050" y="2420"/>
                  </a:lnTo>
                  <a:cubicBezTo>
                    <a:pt x="5513" y="2420"/>
                    <a:pt x="5064" y="2555"/>
                    <a:pt x="4796" y="2913"/>
                  </a:cubicBezTo>
                  <a:cubicBezTo>
                    <a:pt x="4706" y="2555"/>
                    <a:pt x="4616" y="2196"/>
                    <a:pt x="4616" y="1883"/>
                  </a:cubicBezTo>
                  <a:lnTo>
                    <a:pt x="4616" y="942"/>
                  </a:lnTo>
                  <a:close/>
                  <a:moveTo>
                    <a:pt x="9635" y="3317"/>
                  </a:moveTo>
                  <a:cubicBezTo>
                    <a:pt x="9993" y="3317"/>
                    <a:pt x="10307" y="3586"/>
                    <a:pt x="10307" y="3989"/>
                  </a:cubicBezTo>
                  <a:lnTo>
                    <a:pt x="10307" y="5916"/>
                  </a:lnTo>
                  <a:cubicBezTo>
                    <a:pt x="10307" y="7350"/>
                    <a:pt x="9187" y="8470"/>
                    <a:pt x="7753" y="8470"/>
                  </a:cubicBezTo>
                  <a:cubicBezTo>
                    <a:pt x="6409" y="8470"/>
                    <a:pt x="5288" y="7350"/>
                    <a:pt x="5288" y="5916"/>
                  </a:cubicBezTo>
                  <a:lnTo>
                    <a:pt x="5288" y="3989"/>
                  </a:lnTo>
                  <a:cubicBezTo>
                    <a:pt x="5288" y="3586"/>
                    <a:pt x="5602" y="3317"/>
                    <a:pt x="5961" y="3317"/>
                  </a:cubicBezTo>
                  <a:close/>
                  <a:moveTo>
                    <a:pt x="7125" y="12679"/>
                  </a:moveTo>
                  <a:cubicBezTo>
                    <a:pt x="7419" y="12679"/>
                    <a:pt x="7668" y="13094"/>
                    <a:pt x="7753" y="13264"/>
                  </a:cubicBezTo>
                  <a:cubicBezTo>
                    <a:pt x="7932" y="13085"/>
                    <a:pt x="8156" y="12682"/>
                    <a:pt x="8425" y="12682"/>
                  </a:cubicBezTo>
                  <a:cubicBezTo>
                    <a:pt x="8739" y="12682"/>
                    <a:pt x="8873" y="12951"/>
                    <a:pt x="8873" y="13175"/>
                  </a:cubicBezTo>
                  <a:cubicBezTo>
                    <a:pt x="8873" y="13623"/>
                    <a:pt x="8201" y="14116"/>
                    <a:pt x="7708" y="14429"/>
                  </a:cubicBezTo>
                  <a:cubicBezTo>
                    <a:pt x="6812" y="13757"/>
                    <a:pt x="6633" y="13399"/>
                    <a:pt x="6633" y="13175"/>
                  </a:cubicBezTo>
                  <a:cubicBezTo>
                    <a:pt x="6633" y="12861"/>
                    <a:pt x="6857" y="12682"/>
                    <a:pt x="7081" y="12682"/>
                  </a:cubicBezTo>
                  <a:cubicBezTo>
                    <a:pt x="7096" y="12680"/>
                    <a:pt x="7110" y="12679"/>
                    <a:pt x="7125" y="12679"/>
                  </a:cubicBezTo>
                  <a:close/>
                  <a:moveTo>
                    <a:pt x="9277" y="9007"/>
                  </a:moveTo>
                  <a:lnTo>
                    <a:pt x="9725" y="10397"/>
                  </a:lnTo>
                  <a:lnTo>
                    <a:pt x="13309" y="11696"/>
                  </a:lnTo>
                  <a:cubicBezTo>
                    <a:pt x="13937" y="11920"/>
                    <a:pt x="14385" y="12503"/>
                    <a:pt x="14430" y="13175"/>
                  </a:cubicBezTo>
                  <a:lnTo>
                    <a:pt x="14609" y="14653"/>
                  </a:lnTo>
                  <a:lnTo>
                    <a:pt x="12861" y="14653"/>
                  </a:lnTo>
                  <a:lnTo>
                    <a:pt x="12861" y="14609"/>
                  </a:lnTo>
                  <a:lnTo>
                    <a:pt x="12861" y="13264"/>
                  </a:lnTo>
                  <a:lnTo>
                    <a:pt x="11965" y="13264"/>
                  </a:lnTo>
                  <a:lnTo>
                    <a:pt x="11965" y="14609"/>
                  </a:lnTo>
                  <a:lnTo>
                    <a:pt x="9097" y="14609"/>
                  </a:lnTo>
                  <a:cubicBezTo>
                    <a:pt x="9680" y="14116"/>
                    <a:pt x="9904" y="13623"/>
                    <a:pt x="9904" y="13175"/>
                  </a:cubicBezTo>
                  <a:cubicBezTo>
                    <a:pt x="9904" y="12368"/>
                    <a:pt x="9277" y="11741"/>
                    <a:pt x="8470" y="11741"/>
                  </a:cubicBezTo>
                  <a:cubicBezTo>
                    <a:pt x="8246" y="11741"/>
                    <a:pt x="7977" y="11830"/>
                    <a:pt x="7798" y="11920"/>
                  </a:cubicBezTo>
                  <a:cubicBezTo>
                    <a:pt x="7619" y="11830"/>
                    <a:pt x="7350" y="11741"/>
                    <a:pt x="7126" y="11741"/>
                  </a:cubicBezTo>
                  <a:cubicBezTo>
                    <a:pt x="6364" y="11741"/>
                    <a:pt x="5737" y="12368"/>
                    <a:pt x="5737" y="13175"/>
                  </a:cubicBezTo>
                  <a:cubicBezTo>
                    <a:pt x="5737" y="13668"/>
                    <a:pt x="6005" y="14116"/>
                    <a:pt x="6543" y="14609"/>
                  </a:cubicBezTo>
                  <a:lnTo>
                    <a:pt x="3675" y="14609"/>
                  </a:lnTo>
                  <a:lnTo>
                    <a:pt x="3675" y="13264"/>
                  </a:lnTo>
                  <a:lnTo>
                    <a:pt x="2779" y="13264"/>
                  </a:lnTo>
                  <a:lnTo>
                    <a:pt x="2779" y="14609"/>
                  </a:lnTo>
                  <a:lnTo>
                    <a:pt x="1032" y="14609"/>
                  </a:lnTo>
                  <a:lnTo>
                    <a:pt x="1211" y="13085"/>
                  </a:lnTo>
                  <a:cubicBezTo>
                    <a:pt x="1256" y="12413"/>
                    <a:pt x="1704" y="11920"/>
                    <a:pt x="2331" y="11696"/>
                  </a:cubicBezTo>
                  <a:lnTo>
                    <a:pt x="5916" y="10397"/>
                  </a:lnTo>
                  <a:lnTo>
                    <a:pt x="6364" y="9007"/>
                  </a:lnTo>
                  <a:cubicBezTo>
                    <a:pt x="6812" y="9232"/>
                    <a:pt x="7305" y="9366"/>
                    <a:pt x="7843" y="9366"/>
                  </a:cubicBezTo>
                  <a:cubicBezTo>
                    <a:pt x="8336" y="9366"/>
                    <a:pt x="8828" y="9232"/>
                    <a:pt x="9277" y="9007"/>
                  </a:cubicBezTo>
                  <a:close/>
                  <a:moveTo>
                    <a:pt x="3675" y="1"/>
                  </a:moveTo>
                  <a:lnTo>
                    <a:pt x="3675" y="1838"/>
                  </a:lnTo>
                  <a:cubicBezTo>
                    <a:pt x="3675" y="2555"/>
                    <a:pt x="3899" y="3361"/>
                    <a:pt x="4347" y="4078"/>
                  </a:cubicBezTo>
                  <a:lnTo>
                    <a:pt x="4347" y="5916"/>
                  </a:lnTo>
                  <a:cubicBezTo>
                    <a:pt x="4347" y="6946"/>
                    <a:pt x="4796" y="7887"/>
                    <a:pt x="5513" y="8515"/>
                  </a:cubicBezTo>
                  <a:lnTo>
                    <a:pt x="5154" y="9724"/>
                  </a:lnTo>
                  <a:lnTo>
                    <a:pt x="2017" y="10845"/>
                  </a:lnTo>
                  <a:cubicBezTo>
                    <a:pt x="1032" y="11203"/>
                    <a:pt x="359" y="12055"/>
                    <a:pt x="270" y="13040"/>
                  </a:cubicBezTo>
                  <a:lnTo>
                    <a:pt x="1" y="15550"/>
                  </a:lnTo>
                  <a:lnTo>
                    <a:pt x="15505" y="15550"/>
                  </a:lnTo>
                  <a:lnTo>
                    <a:pt x="15326" y="13040"/>
                  </a:lnTo>
                  <a:cubicBezTo>
                    <a:pt x="15236" y="12055"/>
                    <a:pt x="14564" y="11203"/>
                    <a:pt x="13578" y="10845"/>
                  </a:cubicBezTo>
                  <a:lnTo>
                    <a:pt x="10442" y="9724"/>
                  </a:lnTo>
                  <a:lnTo>
                    <a:pt x="10038" y="8515"/>
                  </a:lnTo>
                  <a:cubicBezTo>
                    <a:pt x="10800" y="7887"/>
                    <a:pt x="11248" y="6946"/>
                    <a:pt x="11248" y="5916"/>
                  </a:cubicBezTo>
                  <a:lnTo>
                    <a:pt x="11248" y="2645"/>
                  </a:lnTo>
                  <a:cubicBezTo>
                    <a:pt x="11248" y="1883"/>
                    <a:pt x="10979" y="1300"/>
                    <a:pt x="10442" y="763"/>
                  </a:cubicBezTo>
                  <a:cubicBezTo>
                    <a:pt x="9949" y="270"/>
                    <a:pt x="9277" y="1"/>
                    <a:pt x="856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85" name="Google Shape;1485;p33"/>
          <p:cNvSpPr txBox="1"/>
          <p:nvPr>
            <p:ph idx="3" type="subTitle"/>
          </p:nvPr>
        </p:nvSpPr>
        <p:spPr>
          <a:xfrm>
            <a:off x="5954025" y="3982263"/>
            <a:ext cx="2469900" cy="572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 </a:t>
            </a:r>
            <a:r>
              <a:rPr lang="en"/>
              <a:t>Improved Metrics</a:t>
            </a:r>
            <a:endParaRPr/>
          </a:p>
        </p:txBody>
      </p:sp>
      <p:sp>
        <p:nvSpPr>
          <p:cNvPr id="1486" name="Google Shape;1486;p33"/>
          <p:cNvSpPr txBox="1"/>
          <p:nvPr>
            <p:ph idx="6" type="subTitle"/>
          </p:nvPr>
        </p:nvSpPr>
        <p:spPr>
          <a:xfrm>
            <a:off x="1519125" y="3982263"/>
            <a:ext cx="443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Prioritize high precision, recall, and F1-score to reduce diagnostic errors.</a:t>
            </a:r>
            <a:endParaRPr/>
          </a:p>
        </p:txBody>
      </p:sp>
      <p:sp>
        <p:nvSpPr>
          <p:cNvPr id="1487" name="Google Shape;1487;p33"/>
          <p:cNvSpPr/>
          <p:nvPr/>
        </p:nvSpPr>
        <p:spPr>
          <a:xfrm>
            <a:off x="720050" y="3982274"/>
            <a:ext cx="572700" cy="572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88" name="Google Shape;1488;p33"/>
          <p:cNvGrpSpPr/>
          <p:nvPr/>
        </p:nvGrpSpPr>
        <p:grpSpPr>
          <a:xfrm>
            <a:off x="812575" y="4089588"/>
            <a:ext cx="387650" cy="388750"/>
            <a:chOff x="5403188" y="3967075"/>
            <a:chExt cx="387650" cy="388750"/>
          </a:xfrm>
        </p:grpSpPr>
        <p:sp>
          <p:nvSpPr>
            <p:cNvPr id="1489" name="Google Shape;1489;p33"/>
            <p:cNvSpPr/>
            <p:nvPr/>
          </p:nvSpPr>
          <p:spPr>
            <a:xfrm>
              <a:off x="5566763" y="4126150"/>
              <a:ext cx="63875" cy="30275"/>
            </a:xfrm>
            <a:custGeom>
              <a:rect b="b" l="l" r="r" t="t"/>
              <a:pathLst>
                <a:path extrusionOk="0" h="1211" w="2555">
                  <a:moveTo>
                    <a:pt x="1300" y="1"/>
                  </a:moveTo>
                  <a:cubicBezTo>
                    <a:pt x="762" y="1"/>
                    <a:pt x="314" y="180"/>
                    <a:pt x="0" y="583"/>
                  </a:cubicBezTo>
                  <a:lnTo>
                    <a:pt x="627" y="1211"/>
                  </a:lnTo>
                  <a:cubicBezTo>
                    <a:pt x="762" y="1031"/>
                    <a:pt x="986" y="897"/>
                    <a:pt x="1300" y="897"/>
                  </a:cubicBezTo>
                  <a:cubicBezTo>
                    <a:pt x="1524" y="897"/>
                    <a:pt x="1793" y="1031"/>
                    <a:pt x="1972" y="1211"/>
                  </a:cubicBezTo>
                  <a:lnTo>
                    <a:pt x="2554" y="583"/>
                  </a:lnTo>
                  <a:cubicBezTo>
                    <a:pt x="2241" y="225"/>
                    <a:pt x="1793" y="1"/>
                    <a:pt x="130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33"/>
            <p:cNvSpPr/>
            <p:nvPr/>
          </p:nvSpPr>
          <p:spPr>
            <a:xfrm>
              <a:off x="5403188" y="3967075"/>
              <a:ext cx="387650" cy="388750"/>
            </a:xfrm>
            <a:custGeom>
              <a:rect b="b" l="l" r="r" t="t"/>
              <a:pathLst>
                <a:path extrusionOk="0" h="15550" w="15506">
                  <a:moveTo>
                    <a:pt x="8604" y="942"/>
                  </a:moveTo>
                  <a:cubicBezTo>
                    <a:pt x="9052" y="942"/>
                    <a:pt x="9501" y="1121"/>
                    <a:pt x="9859" y="1435"/>
                  </a:cubicBezTo>
                  <a:cubicBezTo>
                    <a:pt x="10128" y="1748"/>
                    <a:pt x="10307" y="2107"/>
                    <a:pt x="10352" y="2555"/>
                  </a:cubicBezTo>
                  <a:cubicBezTo>
                    <a:pt x="10128" y="2465"/>
                    <a:pt x="9904" y="2420"/>
                    <a:pt x="9680" y="2420"/>
                  </a:cubicBezTo>
                  <a:lnTo>
                    <a:pt x="6050" y="2420"/>
                  </a:lnTo>
                  <a:cubicBezTo>
                    <a:pt x="5513" y="2420"/>
                    <a:pt x="5064" y="2555"/>
                    <a:pt x="4796" y="2913"/>
                  </a:cubicBezTo>
                  <a:cubicBezTo>
                    <a:pt x="4706" y="2555"/>
                    <a:pt x="4616" y="2196"/>
                    <a:pt x="4616" y="1883"/>
                  </a:cubicBezTo>
                  <a:lnTo>
                    <a:pt x="4616" y="942"/>
                  </a:lnTo>
                  <a:close/>
                  <a:moveTo>
                    <a:pt x="9635" y="3317"/>
                  </a:moveTo>
                  <a:cubicBezTo>
                    <a:pt x="9993" y="3317"/>
                    <a:pt x="10307" y="3586"/>
                    <a:pt x="10307" y="3989"/>
                  </a:cubicBezTo>
                  <a:lnTo>
                    <a:pt x="10307" y="5916"/>
                  </a:lnTo>
                  <a:cubicBezTo>
                    <a:pt x="10307" y="7350"/>
                    <a:pt x="9187" y="8470"/>
                    <a:pt x="7753" y="8470"/>
                  </a:cubicBezTo>
                  <a:cubicBezTo>
                    <a:pt x="6409" y="8470"/>
                    <a:pt x="5288" y="7350"/>
                    <a:pt x="5288" y="5916"/>
                  </a:cubicBezTo>
                  <a:lnTo>
                    <a:pt x="5288" y="3989"/>
                  </a:lnTo>
                  <a:cubicBezTo>
                    <a:pt x="5288" y="3586"/>
                    <a:pt x="5602" y="3317"/>
                    <a:pt x="5961" y="3317"/>
                  </a:cubicBezTo>
                  <a:close/>
                  <a:moveTo>
                    <a:pt x="7125" y="12679"/>
                  </a:moveTo>
                  <a:cubicBezTo>
                    <a:pt x="7419" y="12679"/>
                    <a:pt x="7668" y="13094"/>
                    <a:pt x="7753" y="13264"/>
                  </a:cubicBezTo>
                  <a:cubicBezTo>
                    <a:pt x="7932" y="13085"/>
                    <a:pt x="8156" y="12682"/>
                    <a:pt x="8425" y="12682"/>
                  </a:cubicBezTo>
                  <a:cubicBezTo>
                    <a:pt x="8739" y="12682"/>
                    <a:pt x="8873" y="12951"/>
                    <a:pt x="8873" y="13175"/>
                  </a:cubicBezTo>
                  <a:cubicBezTo>
                    <a:pt x="8873" y="13623"/>
                    <a:pt x="8201" y="14116"/>
                    <a:pt x="7708" y="14429"/>
                  </a:cubicBezTo>
                  <a:cubicBezTo>
                    <a:pt x="6812" y="13757"/>
                    <a:pt x="6633" y="13399"/>
                    <a:pt x="6633" y="13175"/>
                  </a:cubicBezTo>
                  <a:cubicBezTo>
                    <a:pt x="6633" y="12861"/>
                    <a:pt x="6857" y="12682"/>
                    <a:pt x="7081" y="12682"/>
                  </a:cubicBezTo>
                  <a:cubicBezTo>
                    <a:pt x="7096" y="12680"/>
                    <a:pt x="7110" y="12679"/>
                    <a:pt x="7125" y="12679"/>
                  </a:cubicBezTo>
                  <a:close/>
                  <a:moveTo>
                    <a:pt x="9277" y="9007"/>
                  </a:moveTo>
                  <a:lnTo>
                    <a:pt x="9725" y="10397"/>
                  </a:lnTo>
                  <a:lnTo>
                    <a:pt x="13309" y="11696"/>
                  </a:lnTo>
                  <a:cubicBezTo>
                    <a:pt x="13937" y="11920"/>
                    <a:pt x="14385" y="12503"/>
                    <a:pt x="14430" y="13175"/>
                  </a:cubicBezTo>
                  <a:lnTo>
                    <a:pt x="14609" y="14653"/>
                  </a:lnTo>
                  <a:lnTo>
                    <a:pt x="12861" y="14653"/>
                  </a:lnTo>
                  <a:lnTo>
                    <a:pt x="12861" y="14609"/>
                  </a:lnTo>
                  <a:lnTo>
                    <a:pt x="12861" y="13264"/>
                  </a:lnTo>
                  <a:lnTo>
                    <a:pt x="11965" y="13264"/>
                  </a:lnTo>
                  <a:lnTo>
                    <a:pt x="11965" y="14609"/>
                  </a:lnTo>
                  <a:lnTo>
                    <a:pt x="9097" y="14609"/>
                  </a:lnTo>
                  <a:cubicBezTo>
                    <a:pt x="9680" y="14116"/>
                    <a:pt x="9904" y="13623"/>
                    <a:pt x="9904" y="13175"/>
                  </a:cubicBezTo>
                  <a:cubicBezTo>
                    <a:pt x="9904" y="12368"/>
                    <a:pt x="9277" y="11741"/>
                    <a:pt x="8470" y="11741"/>
                  </a:cubicBezTo>
                  <a:cubicBezTo>
                    <a:pt x="8246" y="11741"/>
                    <a:pt x="7977" y="11830"/>
                    <a:pt x="7798" y="11920"/>
                  </a:cubicBezTo>
                  <a:cubicBezTo>
                    <a:pt x="7619" y="11830"/>
                    <a:pt x="7350" y="11741"/>
                    <a:pt x="7126" y="11741"/>
                  </a:cubicBezTo>
                  <a:cubicBezTo>
                    <a:pt x="6364" y="11741"/>
                    <a:pt x="5737" y="12368"/>
                    <a:pt x="5737" y="13175"/>
                  </a:cubicBezTo>
                  <a:cubicBezTo>
                    <a:pt x="5737" y="13668"/>
                    <a:pt x="6005" y="14116"/>
                    <a:pt x="6543" y="14609"/>
                  </a:cubicBezTo>
                  <a:lnTo>
                    <a:pt x="3675" y="14609"/>
                  </a:lnTo>
                  <a:lnTo>
                    <a:pt x="3675" y="13264"/>
                  </a:lnTo>
                  <a:lnTo>
                    <a:pt x="2779" y="13264"/>
                  </a:lnTo>
                  <a:lnTo>
                    <a:pt x="2779" y="14609"/>
                  </a:lnTo>
                  <a:lnTo>
                    <a:pt x="1032" y="14609"/>
                  </a:lnTo>
                  <a:lnTo>
                    <a:pt x="1211" y="13085"/>
                  </a:lnTo>
                  <a:cubicBezTo>
                    <a:pt x="1256" y="12413"/>
                    <a:pt x="1704" y="11920"/>
                    <a:pt x="2331" y="11696"/>
                  </a:cubicBezTo>
                  <a:lnTo>
                    <a:pt x="5916" y="10397"/>
                  </a:lnTo>
                  <a:lnTo>
                    <a:pt x="6364" y="9007"/>
                  </a:lnTo>
                  <a:cubicBezTo>
                    <a:pt x="6812" y="9232"/>
                    <a:pt x="7305" y="9366"/>
                    <a:pt x="7843" y="9366"/>
                  </a:cubicBezTo>
                  <a:cubicBezTo>
                    <a:pt x="8336" y="9366"/>
                    <a:pt x="8828" y="9232"/>
                    <a:pt x="9277" y="9007"/>
                  </a:cubicBezTo>
                  <a:close/>
                  <a:moveTo>
                    <a:pt x="3675" y="1"/>
                  </a:moveTo>
                  <a:lnTo>
                    <a:pt x="3675" y="1838"/>
                  </a:lnTo>
                  <a:cubicBezTo>
                    <a:pt x="3675" y="2555"/>
                    <a:pt x="3899" y="3361"/>
                    <a:pt x="4347" y="4078"/>
                  </a:cubicBezTo>
                  <a:lnTo>
                    <a:pt x="4347" y="5916"/>
                  </a:lnTo>
                  <a:cubicBezTo>
                    <a:pt x="4347" y="6946"/>
                    <a:pt x="4796" y="7887"/>
                    <a:pt x="5513" y="8515"/>
                  </a:cubicBezTo>
                  <a:lnTo>
                    <a:pt x="5154" y="9724"/>
                  </a:lnTo>
                  <a:lnTo>
                    <a:pt x="2017" y="10845"/>
                  </a:lnTo>
                  <a:cubicBezTo>
                    <a:pt x="1032" y="11203"/>
                    <a:pt x="359" y="12055"/>
                    <a:pt x="270" y="13040"/>
                  </a:cubicBezTo>
                  <a:lnTo>
                    <a:pt x="1" y="15550"/>
                  </a:lnTo>
                  <a:lnTo>
                    <a:pt x="15505" y="15550"/>
                  </a:lnTo>
                  <a:lnTo>
                    <a:pt x="15326" y="13040"/>
                  </a:lnTo>
                  <a:cubicBezTo>
                    <a:pt x="15236" y="12055"/>
                    <a:pt x="14564" y="11203"/>
                    <a:pt x="13578" y="10845"/>
                  </a:cubicBezTo>
                  <a:lnTo>
                    <a:pt x="10442" y="9724"/>
                  </a:lnTo>
                  <a:lnTo>
                    <a:pt x="10038" y="8515"/>
                  </a:lnTo>
                  <a:cubicBezTo>
                    <a:pt x="10800" y="7887"/>
                    <a:pt x="11248" y="6946"/>
                    <a:pt x="11248" y="5916"/>
                  </a:cubicBezTo>
                  <a:lnTo>
                    <a:pt x="11248" y="2645"/>
                  </a:lnTo>
                  <a:cubicBezTo>
                    <a:pt x="11248" y="1883"/>
                    <a:pt x="10979" y="1300"/>
                    <a:pt x="10442" y="763"/>
                  </a:cubicBezTo>
                  <a:cubicBezTo>
                    <a:pt x="9949" y="270"/>
                    <a:pt x="9277" y="1"/>
                    <a:pt x="856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4" name="Shape 1494"/>
        <p:cNvGrpSpPr/>
        <p:nvPr/>
      </p:nvGrpSpPr>
      <p:grpSpPr>
        <a:xfrm>
          <a:off x="0" y="0"/>
          <a:ext cx="0" cy="0"/>
          <a:chOff x="0" y="0"/>
          <a:chExt cx="0" cy="0"/>
        </a:xfrm>
      </p:grpSpPr>
      <p:sp>
        <p:nvSpPr>
          <p:cNvPr id="1495" name="Google Shape;1495;p34"/>
          <p:cNvSpPr txBox="1"/>
          <p:nvPr>
            <p:ph type="title"/>
          </p:nvPr>
        </p:nvSpPr>
        <p:spPr>
          <a:xfrm>
            <a:off x="2201850" y="1403700"/>
            <a:ext cx="4740300" cy="105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Introduction</a:t>
            </a:r>
            <a:endParaRPr/>
          </a:p>
        </p:txBody>
      </p:sp>
      <p:sp>
        <p:nvSpPr>
          <p:cNvPr id="1496" name="Google Shape;1496;p34"/>
          <p:cNvSpPr txBox="1"/>
          <p:nvPr>
            <p:ph idx="1" type="subTitle"/>
          </p:nvPr>
        </p:nvSpPr>
        <p:spPr>
          <a:xfrm>
            <a:off x="2152650" y="2459100"/>
            <a:ext cx="4838700" cy="16935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400"/>
              <a:buNone/>
            </a:pPr>
            <a:r>
              <a:rPr lang="en"/>
              <a:t>Early pneumonia detection is vital to saving lives, especially in children under five, as delayed diagnosis leads to higher mortality rates. Deep learning automates chest X-ray analysis, offering fast and accurate detection. Models like CNNs and EfficientNet reduce radiologists' workload and minimize diagnostic errors, making healthcare more efficient and reliable.</a:t>
            </a:r>
            <a:endParaRPr/>
          </a:p>
        </p:txBody>
      </p:sp>
      <p:grpSp>
        <p:nvGrpSpPr>
          <p:cNvPr id="1497" name="Google Shape;1497;p34"/>
          <p:cNvGrpSpPr/>
          <p:nvPr/>
        </p:nvGrpSpPr>
        <p:grpSpPr>
          <a:xfrm>
            <a:off x="533500" y="394988"/>
            <a:ext cx="1964625" cy="3066025"/>
            <a:chOff x="533500" y="394988"/>
            <a:chExt cx="1964625" cy="3066025"/>
          </a:xfrm>
        </p:grpSpPr>
        <p:grpSp>
          <p:nvGrpSpPr>
            <p:cNvPr id="1498" name="Google Shape;1498;p34"/>
            <p:cNvGrpSpPr/>
            <p:nvPr/>
          </p:nvGrpSpPr>
          <p:grpSpPr>
            <a:xfrm flipH="1">
              <a:off x="533500" y="394988"/>
              <a:ext cx="1964625" cy="3066025"/>
              <a:chOff x="2508000" y="2350300"/>
              <a:chExt cx="1964625" cy="3066025"/>
            </a:xfrm>
          </p:grpSpPr>
          <p:sp>
            <p:nvSpPr>
              <p:cNvPr id="1499" name="Google Shape;1499;p34"/>
              <p:cNvSpPr/>
              <p:nvPr/>
            </p:nvSpPr>
            <p:spPr>
              <a:xfrm>
                <a:off x="3029725" y="2716400"/>
                <a:ext cx="494000" cy="731250"/>
              </a:xfrm>
              <a:custGeom>
                <a:rect b="b" l="l" r="r" t="t"/>
                <a:pathLst>
                  <a:path extrusionOk="0" h="29250" w="19760">
                    <a:moveTo>
                      <a:pt x="6359" y="1"/>
                    </a:moveTo>
                    <a:cubicBezTo>
                      <a:pt x="5991" y="1"/>
                      <a:pt x="5619" y="79"/>
                      <a:pt x="5265" y="244"/>
                    </a:cubicBezTo>
                    <a:lnTo>
                      <a:pt x="1895" y="1806"/>
                    </a:lnTo>
                    <a:cubicBezTo>
                      <a:pt x="585" y="2418"/>
                      <a:pt x="0" y="3989"/>
                      <a:pt x="611" y="5299"/>
                    </a:cubicBezTo>
                    <a:lnTo>
                      <a:pt x="11002" y="27731"/>
                    </a:lnTo>
                    <a:cubicBezTo>
                      <a:pt x="11447" y="28685"/>
                      <a:pt x="12402" y="29250"/>
                      <a:pt x="13394" y="29250"/>
                    </a:cubicBezTo>
                    <a:cubicBezTo>
                      <a:pt x="13764" y="29250"/>
                      <a:pt x="14139" y="29171"/>
                      <a:pt x="14494" y="29005"/>
                    </a:cubicBezTo>
                    <a:lnTo>
                      <a:pt x="17874" y="27442"/>
                    </a:lnTo>
                    <a:cubicBezTo>
                      <a:pt x="19192" y="26831"/>
                      <a:pt x="19760" y="25260"/>
                      <a:pt x="19148" y="23950"/>
                    </a:cubicBezTo>
                    <a:lnTo>
                      <a:pt x="8758" y="1527"/>
                    </a:lnTo>
                    <a:cubicBezTo>
                      <a:pt x="8312" y="571"/>
                      <a:pt x="7353" y="1"/>
                      <a:pt x="635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34"/>
              <p:cNvSpPr/>
              <p:nvPr/>
            </p:nvSpPr>
            <p:spPr>
              <a:xfrm>
                <a:off x="3065725" y="2801725"/>
                <a:ext cx="250625" cy="179875"/>
              </a:xfrm>
              <a:custGeom>
                <a:rect b="b" l="l" r="r" t="t"/>
                <a:pathLst>
                  <a:path extrusionOk="0" h="7195" w="10025">
                    <a:moveTo>
                      <a:pt x="8200" y="0"/>
                    </a:moveTo>
                    <a:cubicBezTo>
                      <a:pt x="6890" y="515"/>
                      <a:pt x="1284" y="2978"/>
                      <a:pt x="1" y="3667"/>
                    </a:cubicBezTo>
                    <a:lnTo>
                      <a:pt x="1634" y="7195"/>
                    </a:lnTo>
                    <a:cubicBezTo>
                      <a:pt x="3790" y="6278"/>
                      <a:pt x="5964" y="5405"/>
                      <a:pt x="8156" y="4558"/>
                    </a:cubicBezTo>
                    <a:cubicBezTo>
                      <a:pt x="8776" y="4322"/>
                      <a:pt x="9387" y="4095"/>
                      <a:pt x="10025" y="3938"/>
                    </a:cubicBezTo>
                    <a:lnTo>
                      <a:pt x="820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34"/>
              <p:cNvSpPr/>
              <p:nvPr/>
            </p:nvSpPr>
            <p:spPr>
              <a:xfrm>
                <a:off x="3039975" y="2520125"/>
                <a:ext cx="81875" cy="210900"/>
              </a:xfrm>
              <a:custGeom>
                <a:rect b="b" l="l" r="r" t="t"/>
                <a:pathLst>
                  <a:path extrusionOk="0" h="8436" w="3275">
                    <a:moveTo>
                      <a:pt x="1948" y="0"/>
                    </a:moveTo>
                    <a:lnTo>
                      <a:pt x="882" y="1764"/>
                    </a:lnTo>
                    <a:cubicBezTo>
                      <a:pt x="716" y="2157"/>
                      <a:pt x="332" y="2480"/>
                      <a:pt x="0" y="2725"/>
                    </a:cubicBezTo>
                    <a:cubicBezTo>
                      <a:pt x="1406" y="4384"/>
                      <a:pt x="1974" y="6287"/>
                      <a:pt x="1930" y="8435"/>
                    </a:cubicBezTo>
                    <a:cubicBezTo>
                      <a:pt x="3231" y="7623"/>
                      <a:pt x="3275" y="6313"/>
                      <a:pt x="3109" y="4864"/>
                    </a:cubicBezTo>
                    <a:cubicBezTo>
                      <a:pt x="3013" y="3973"/>
                      <a:pt x="2716" y="3100"/>
                      <a:pt x="2506" y="2209"/>
                    </a:cubicBezTo>
                    <a:cubicBezTo>
                      <a:pt x="2341" y="1520"/>
                      <a:pt x="2367" y="603"/>
                      <a:pt x="1948" y="0"/>
                    </a:cubicBezTo>
                    <a:close/>
                  </a:path>
                </a:pathLst>
              </a:custGeom>
              <a:solidFill>
                <a:srgbClr val="9B7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34"/>
              <p:cNvSpPr/>
              <p:nvPr/>
            </p:nvSpPr>
            <p:spPr>
              <a:xfrm>
                <a:off x="2918175" y="2804325"/>
                <a:ext cx="213075" cy="179950"/>
              </a:xfrm>
              <a:custGeom>
                <a:rect b="b" l="l" r="r" t="t"/>
                <a:pathLst>
                  <a:path extrusionOk="0" h="7198" w="8523">
                    <a:moveTo>
                      <a:pt x="3999" y="1"/>
                    </a:moveTo>
                    <a:cubicBezTo>
                      <a:pt x="3065" y="324"/>
                      <a:pt x="2052" y="499"/>
                      <a:pt x="1144" y="857"/>
                    </a:cubicBezTo>
                    <a:cubicBezTo>
                      <a:pt x="1336" y="1442"/>
                      <a:pt x="1843" y="3232"/>
                      <a:pt x="2227" y="4105"/>
                    </a:cubicBezTo>
                    <a:cubicBezTo>
                      <a:pt x="1912" y="4218"/>
                      <a:pt x="315" y="6541"/>
                      <a:pt x="0" y="6637"/>
                    </a:cubicBezTo>
                    <a:cubicBezTo>
                      <a:pt x="122" y="6993"/>
                      <a:pt x="762" y="7005"/>
                      <a:pt x="1386" y="7005"/>
                    </a:cubicBezTo>
                    <a:cubicBezTo>
                      <a:pt x="1430" y="7005"/>
                      <a:pt x="1475" y="7005"/>
                      <a:pt x="1519" y="7005"/>
                    </a:cubicBezTo>
                    <a:cubicBezTo>
                      <a:pt x="1917" y="7005"/>
                      <a:pt x="2293" y="7010"/>
                      <a:pt x="2506" y="7108"/>
                    </a:cubicBezTo>
                    <a:cubicBezTo>
                      <a:pt x="2640" y="7171"/>
                      <a:pt x="2821" y="7198"/>
                      <a:pt x="3031" y="7198"/>
                    </a:cubicBezTo>
                    <a:cubicBezTo>
                      <a:pt x="4025" y="7198"/>
                      <a:pt x="5687" y="6596"/>
                      <a:pt x="6278" y="6323"/>
                    </a:cubicBezTo>
                    <a:cubicBezTo>
                      <a:pt x="6872" y="6052"/>
                      <a:pt x="7859" y="5572"/>
                      <a:pt x="8199" y="5004"/>
                    </a:cubicBezTo>
                    <a:cubicBezTo>
                      <a:pt x="8522" y="4445"/>
                      <a:pt x="7640" y="4044"/>
                      <a:pt x="7544" y="3380"/>
                    </a:cubicBezTo>
                    <a:cubicBezTo>
                      <a:pt x="7532" y="3383"/>
                      <a:pt x="7518" y="3385"/>
                      <a:pt x="7502" y="3385"/>
                    </a:cubicBezTo>
                    <a:cubicBezTo>
                      <a:pt x="7221" y="3385"/>
                      <a:pt x="6413" y="2858"/>
                      <a:pt x="6125" y="2858"/>
                    </a:cubicBezTo>
                    <a:cubicBezTo>
                      <a:pt x="6107" y="2858"/>
                      <a:pt x="6091" y="2860"/>
                      <a:pt x="6077" y="2865"/>
                    </a:cubicBezTo>
                    <a:cubicBezTo>
                      <a:pt x="5798" y="1922"/>
                      <a:pt x="5379" y="455"/>
                      <a:pt x="5239" y="27"/>
                    </a:cubicBezTo>
                    <a:lnTo>
                      <a:pt x="3999" y="1"/>
                    </a:lnTo>
                    <a:close/>
                  </a:path>
                </a:pathLst>
              </a:custGeom>
              <a:solidFill>
                <a:srgbClr val="ED9D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34"/>
              <p:cNvSpPr/>
              <p:nvPr/>
            </p:nvSpPr>
            <p:spPr>
              <a:xfrm>
                <a:off x="2798775" y="2483075"/>
                <a:ext cx="339025" cy="359375"/>
              </a:xfrm>
              <a:custGeom>
                <a:rect b="b" l="l" r="r" t="t"/>
                <a:pathLst>
                  <a:path extrusionOk="0" h="14375" w="13561">
                    <a:moveTo>
                      <a:pt x="7795" y="1"/>
                    </a:moveTo>
                    <a:cubicBezTo>
                      <a:pt x="5644" y="1"/>
                      <a:pt x="3394" y="1491"/>
                      <a:pt x="2689" y="1797"/>
                    </a:cubicBezTo>
                    <a:cubicBezTo>
                      <a:pt x="70" y="2958"/>
                      <a:pt x="0" y="4774"/>
                      <a:pt x="585" y="7341"/>
                    </a:cubicBezTo>
                    <a:cubicBezTo>
                      <a:pt x="1135" y="9707"/>
                      <a:pt x="2462" y="13576"/>
                      <a:pt x="4995" y="14239"/>
                    </a:cubicBezTo>
                    <a:cubicBezTo>
                      <a:pt x="5338" y="14331"/>
                      <a:pt x="5698" y="14374"/>
                      <a:pt x="6066" y="14374"/>
                    </a:cubicBezTo>
                    <a:cubicBezTo>
                      <a:pt x="7904" y="14374"/>
                      <a:pt x="9940" y="13297"/>
                      <a:pt x="11133" y="11821"/>
                    </a:cubicBezTo>
                    <a:cubicBezTo>
                      <a:pt x="13560" y="8782"/>
                      <a:pt x="11011" y="3194"/>
                      <a:pt x="10225" y="889"/>
                    </a:cubicBezTo>
                    <a:cubicBezTo>
                      <a:pt x="9501" y="240"/>
                      <a:pt x="8656" y="1"/>
                      <a:pt x="7795" y="1"/>
                    </a:cubicBezTo>
                    <a:close/>
                  </a:path>
                </a:pathLst>
              </a:custGeom>
              <a:solidFill>
                <a:srgbClr val="EFB3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34"/>
              <p:cNvSpPr/>
              <p:nvPr/>
            </p:nvSpPr>
            <p:spPr>
              <a:xfrm>
                <a:off x="3076650" y="2584550"/>
                <a:ext cx="53725" cy="93625"/>
              </a:xfrm>
              <a:custGeom>
                <a:rect b="b" l="l" r="r" t="t"/>
                <a:pathLst>
                  <a:path extrusionOk="0" h="3745" w="2149">
                    <a:moveTo>
                      <a:pt x="908" y="1"/>
                    </a:moveTo>
                    <a:cubicBezTo>
                      <a:pt x="878" y="1"/>
                      <a:pt x="846" y="3"/>
                      <a:pt x="812" y="8"/>
                    </a:cubicBezTo>
                    <a:cubicBezTo>
                      <a:pt x="315" y="78"/>
                      <a:pt x="0" y="453"/>
                      <a:pt x="79" y="925"/>
                    </a:cubicBezTo>
                    <a:lnTo>
                      <a:pt x="184" y="2095"/>
                    </a:lnTo>
                    <a:cubicBezTo>
                      <a:pt x="472" y="2584"/>
                      <a:pt x="524" y="3317"/>
                      <a:pt x="908" y="3745"/>
                    </a:cubicBezTo>
                    <a:cubicBezTo>
                      <a:pt x="2148" y="3361"/>
                      <a:pt x="2078" y="1955"/>
                      <a:pt x="1712" y="968"/>
                    </a:cubicBezTo>
                    <a:cubicBezTo>
                      <a:pt x="1564" y="542"/>
                      <a:pt x="1378" y="1"/>
                      <a:pt x="908" y="1"/>
                    </a:cubicBezTo>
                    <a:close/>
                  </a:path>
                </a:pathLst>
              </a:custGeom>
              <a:solidFill>
                <a:srgbClr val="EFB3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34"/>
              <p:cNvSpPr/>
              <p:nvPr/>
            </p:nvSpPr>
            <p:spPr>
              <a:xfrm>
                <a:off x="3078600" y="2604950"/>
                <a:ext cx="32775" cy="57300"/>
              </a:xfrm>
              <a:custGeom>
                <a:rect b="b" l="l" r="r" t="t"/>
                <a:pathLst>
                  <a:path extrusionOk="0" h="2292" w="1311">
                    <a:moveTo>
                      <a:pt x="546" y="0"/>
                    </a:moveTo>
                    <a:cubicBezTo>
                      <a:pt x="528" y="0"/>
                      <a:pt x="509" y="1"/>
                      <a:pt x="490" y="4"/>
                    </a:cubicBezTo>
                    <a:cubicBezTo>
                      <a:pt x="184" y="48"/>
                      <a:pt x="1" y="283"/>
                      <a:pt x="45" y="571"/>
                    </a:cubicBezTo>
                    <a:lnTo>
                      <a:pt x="123" y="1287"/>
                    </a:lnTo>
                    <a:cubicBezTo>
                      <a:pt x="289" y="1584"/>
                      <a:pt x="333" y="2030"/>
                      <a:pt x="560" y="2292"/>
                    </a:cubicBezTo>
                    <a:cubicBezTo>
                      <a:pt x="1311" y="2056"/>
                      <a:pt x="1267" y="1191"/>
                      <a:pt x="1049" y="589"/>
                    </a:cubicBezTo>
                    <a:cubicBezTo>
                      <a:pt x="950" y="326"/>
                      <a:pt x="843" y="0"/>
                      <a:pt x="546" y="0"/>
                    </a:cubicBezTo>
                    <a:close/>
                  </a:path>
                </a:pathLst>
              </a:custGeom>
              <a:solidFill>
                <a:srgbClr val="ED9D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34"/>
              <p:cNvSpPr/>
              <p:nvPr/>
            </p:nvSpPr>
            <p:spPr>
              <a:xfrm>
                <a:off x="2909425" y="2653050"/>
                <a:ext cx="30150" cy="94325"/>
              </a:xfrm>
              <a:custGeom>
                <a:rect b="b" l="l" r="r" t="t"/>
                <a:pathLst>
                  <a:path extrusionOk="0" h="3773" w="1206">
                    <a:moveTo>
                      <a:pt x="403" y="1"/>
                    </a:moveTo>
                    <a:cubicBezTo>
                      <a:pt x="158" y="595"/>
                      <a:pt x="1" y="1896"/>
                      <a:pt x="53" y="2323"/>
                    </a:cubicBezTo>
                    <a:cubicBezTo>
                      <a:pt x="97" y="2638"/>
                      <a:pt x="245" y="3039"/>
                      <a:pt x="464" y="3284"/>
                    </a:cubicBezTo>
                    <a:cubicBezTo>
                      <a:pt x="534" y="3371"/>
                      <a:pt x="656" y="3476"/>
                      <a:pt x="752" y="3537"/>
                    </a:cubicBezTo>
                    <a:cubicBezTo>
                      <a:pt x="900" y="3624"/>
                      <a:pt x="1206" y="3773"/>
                      <a:pt x="1206" y="3773"/>
                    </a:cubicBezTo>
                    <a:cubicBezTo>
                      <a:pt x="1119" y="3432"/>
                      <a:pt x="551" y="359"/>
                      <a:pt x="403" y="1"/>
                    </a:cubicBezTo>
                    <a:close/>
                  </a:path>
                </a:pathLst>
              </a:custGeom>
              <a:solidFill>
                <a:srgbClr val="ED9D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34"/>
              <p:cNvSpPr/>
              <p:nvPr/>
            </p:nvSpPr>
            <p:spPr>
              <a:xfrm>
                <a:off x="2744850" y="2350300"/>
                <a:ext cx="358900" cy="275725"/>
              </a:xfrm>
              <a:custGeom>
                <a:rect b="b" l="l" r="r" t="t"/>
                <a:pathLst>
                  <a:path extrusionOk="0" h="11029" w="14356">
                    <a:moveTo>
                      <a:pt x="11264" y="0"/>
                    </a:moveTo>
                    <a:lnTo>
                      <a:pt x="11264" y="0"/>
                    </a:lnTo>
                    <a:cubicBezTo>
                      <a:pt x="11395" y="2209"/>
                      <a:pt x="7186" y="44"/>
                      <a:pt x="6916" y="2358"/>
                    </a:cubicBezTo>
                    <a:cubicBezTo>
                      <a:pt x="6881" y="1869"/>
                      <a:pt x="6540" y="1581"/>
                      <a:pt x="6200" y="1205"/>
                    </a:cubicBezTo>
                    <a:lnTo>
                      <a:pt x="6200" y="1205"/>
                    </a:lnTo>
                    <a:cubicBezTo>
                      <a:pt x="6322" y="2104"/>
                      <a:pt x="6401" y="2838"/>
                      <a:pt x="5833" y="3545"/>
                    </a:cubicBezTo>
                    <a:cubicBezTo>
                      <a:pt x="5108" y="4453"/>
                      <a:pt x="4130" y="4741"/>
                      <a:pt x="3214" y="5414"/>
                    </a:cubicBezTo>
                    <a:cubicBezTo>
                      <a:pt x="2079" y="6261"/>
                      <a:pt x="0" y="9596"/>
                      <a:pt x="2402" y="10452"/>
                    </a:cubicBezTo>
                    <a:lnTo>
                      <a:pt x="3860" y="11028"/>
                    </a:lnTo>
                    <a:cubicBezTo>
                      <a:pt x="4471" y="10303"/>
                      <a:pt x="6680" y="9544"/>
                      <a:pt x="7641" y="9500"/>
                    </a:cubicBezTo>
                    <a:cubicBezTo>
                      <a:pt x="7704" y="9498"/>
                      <a:pt x="7767" y="9497"/>
                      <a:pt x="7831" y="9497"/>
                    </a:cubicBezTo>
                    <a:cubicBezTo>
                      <a:pt x="8698" y="9497"/>
                      <a:pt x="9647" y="9710"/>
                      <a:pt x="10452" y="9954"/>
                    </a:cubicBezTo>
                    <a:cubicBezTo>
                      <a:pt x="10801" y="10068"/>
                      <a:pt x="11413" y="10522"/>
                      <a:pt x="11727" y="10530"/>
                    </a:cubicBezTo>
                    <a:cubicBezTo>
                      <a:pt x="11739" y="10531"/>
                      <a:pt x="11751" y="10531"/>
                      <a:pt x="11764" y="10531"/>
                    </a:cubicBezTo>
                    <a:cubicBezTo>
                      <a:pt x="12551" y="10531"/>
                      <a:pt x="14035" y="9453"/>
                      <a:pt x="14233" y="8679"/>
                    </a:cubicBezTo>
                    <a:cubicBezTo>
                      <a:pt x="14355" y="8208"/>
                      <a:pt x="14311" y="7317"/>
                      <a:pt x="14146" y="6863"/>
                    </a:cubicBezTo>
                    <a:cubicBezTo>
                      <a:pt x="13901" y="6147"/>
                      <a:pt x="13351" y="5195"/>
                      <a:pt x="13953" y="5047"/>
                    </a:cubicBezTo>
                    <a:cubicBezTo>
                      <a:pt x="13953" y="5047"/>
                      <a:pt x="13927" y="5021"/>
                      <a:pt x="13884" y="5003"/>
                    </a:cubicBezTo>
                    <a:cubicBezTo>
                      <a:pt x="13854" y="4984"/>
                      <a:pt x="13820" y="4975"/>
                      <a:pt x="13784" y="4975"/>
                    </a:cubicBezTo>
                    <a:cubicBezTo>
                      <a:pt x="13693" y="4975"/>
                      <a:pt x="13596" y="5030"/>
                      <a:pt x="13552" y="5099"/>
                    </a:cubicBezTo>
                    <a:cubicBezTo>
                      <a:pt x="13473" y="5195"/>
                      <a:pt x="13430" y="5274"/>
                      <a:pt x="13482" y="5597"/>
                    </a:cubicBezTo>
                    <a:cubicBezTo>
                      <a:pt x="12818" y="4523"/>
                      <a:pt x="13517" y="3187"/>
                      <a:pt x="12993" y="2087"/>
                    </a:cubicBezTo>
                    <a:lnTo>
                      <a:pt x="12993" y="2087"/>
                    </a:lnTo>
                    <a:cubicBezTo>
                      <a:pt x="12851" y="2648"/>
                      <a:pt x="12121" y="2880"/>
                      <a:pt x="11563" y="2880"/>
                    </a:cubicBezTo>
                    <a:cubicBezTo>
                      <a:pt x="11505" y="2880"/>
                      <a:pt x="11449" y="2878"/>
                      <a:pt x="11395" y="2873"/>
                    </a:cubicBezTo>
                    <a:cubicBezTo>
                      <a:pt x="11683" y="1947"/>
                      <a:pt x="11683" y="917"/>
                      <a:pt x="112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34"/>
              <p:cNvSpPr/>
              <p:nvPr/>
            </p:nvSpPr>
            <p:spPr>
              <a:xfrm>
                <a:off x="2791775" y="2588875"/>
                <a:ext cx="245375" cy="110275"/>
              </a:xfrm>
              <a:custGeom>
                <a:rect b="b" l="l" r="r" t="t"/>
                <a:pathLst>
                  <a:path extrusionOk="0" h="4411" w="9815">
                    <a:moveTo>
                      <a:pt x="1485" y="1"/>
                    </a:moveTo>
                    <a:cubicBezTo>
                      <a:pt x="787" y="533"/>
                      <a:pt x="219" y="1284"/>
                      <a:pt x="1" y="2131"/>
                    </a:cubicBezTo>
                    <a:cubicBezTo>
                      <a:pt x="1808" y="2847"/>
                      <a:pt x="3616" y="3581"/>
                      <a:pt x="5414" y="4297"/>
                    </a:cubicBezTo>
                    <a:cubicBezTo>
                      <a:pt x="5630" y="4234"/>
                      <a:pt x="5853" y="4211"/>
                      <a:pt x="6080" y="4211"/>
                    </a:cubicBezTo>
                    <a:cubicBezTo>
                      <a:pt x="6746" y="4211"/>
                      <a:pt x="7451" y="4410"/>
                      <a:pt x="8121" y="4410"/>
                    </a:cubicBezTo>
                    <a:cubicBezTo>
                      <a:pt x="8715" y="4410"/>
                      <a:pt x="9300" y="4236"/>
                      <a:pt x="9815" y="3939"/>
                    </a:cubicBezTo>
                    <a:cubicBezTo>
                      <a:pt x="7047" y="2629"/>
                      <a:pt x="4262" y="1310"/>
                      <a:pt x="148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34"/>
              <p:cNvSpPr/>
              <p:nvPr/>
            </p:nvSpPr>
            <p:spPr>
              <a:xfrm>
                <a:off x="2847225" y="2565300"/>
                <a:ext cx="219175" cy="109625"/>
              </a:xfrm>
              <a:custGeom>
                <a:rect b="b" l="l" r="r" t="t"/>
                <a:pathLst>
                  <a:path extrusionOk="0" h="4385" w="8767">
                    <a:moveTo>
                      <a:pt x="1136" y="1"/>
                    </a:moveTo>
                    <a:cubicBezTo>
                      <a:pt x="743" y="132"/>
                      <a:pt x="358" y="289"/>
                      <a:pt x="0" y="481"/>
                    </a:cubicBezTo>
                    <a:cubicBezTo>
                      <a:pt x="350" y="717"/>
                      <a:pt x="1013" y="900"/>
                      <a:pt x="1293" y="1040"/>
                    </a:cubicBezTo>
                    <a:cubicBezTo>
                      <a:pt x="1799" y="1284"/>
                      <a:pt x="2323" y="1529"/>
                      <a:pt x="2864" y="1791"/>
                    </a:cubicBezTo>
                    <a:cubicBezTo>
                      <a:pt x="4663" y="2655"/>
                      <a:pt x="6453" y="3520"/>
                      <a:pt x="8252" y="4384"/>
                    </a:cubicBezTo>
                    <a:cubicBezTo>
                      <a:pt x="8453" y="4192"/>
                      <a:pt x="8619" y="3974"/>
                      <a:pt x="8767" y="3747"/>
                    </a:cubicBezTo>
                    <a:cubicBezTo>
                      <a:pt x="7073" y="2908"/>
                      <a:pt x="5370" y="2079"/>
                      <a:pt x="3676" y="1241"/>
                    </a:cubicBezTo>
                    <a:cubicBezTo>
                      <a:pt x="2891" y="856"/>
                      <a:pt x="2105" y="464"/>
                      <a:pt x="1319" y="79"/>
                    </a:cubicBezTo>
                    <a:cubicBezTo>
                      <a:pt x="1275" y="62"/>
                      <a:pt x="1214" y="36"/>
                      <a:pt x="113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34"/>
              <p:cNvSpPr/>
              <p:nvPr/>
            </p:nvSpPr>
            <p:spPr>
              <a:xfrm>
                <a:off x="2923625" y="2552750"/>
                <a:ext cx="156325" cy="75875"/>
              </a:xfrm>
              <a:custGeom>
                <a:rect b="b" l="l" r="r" t="t"/>
                <a:pathLst>
                  <a:path extrusionOk="0" h="3035" w="6253">
                    <a:moveTo>
                      <a:pt x="1198" y="1"/>
                    </a:moveTo>
                    <a:cubicBezTo>
                      <a:pt x="770" y="1"/>
                      <a:pt x="363" y="26"/>
                      <a:pt x="1" y="66"/>
                    </a:cubicBezTo>
                    <a:cubicBezTo>
                      <a:pt x="490" y="311"/>
                      <a:pt x="987" y="538"/>
                      <a:pt x="1476" y="782"/>
                    </a:cubicBezTo>
                    <a:cubicBezTo>
                      <a:pt x="3057" y="1533"/>
                      <a:pt x="4628" y="2284"/>
                      <a:pt x="6191" y="3035"/>
                    </a:cubicBezTo>
                    <a:cubicBezTo>
                      <a:pt x="6252" y="2712"/>
                      <a:pt x="6252" y="2415"/>
                      <a:pt x="6191" y="2144"/>
                    </a:cubicBezTo>
                    <a:cubicBezTo>
                      <a:pt x="4890" y="1507"/>
                      <a:pt x="3589" y="869"/>
                      <a:pt x="2297" y="232"/>
                    </a:cubicBezTo>
                    <a:cubicBezTo>
                      <a:pt x="2148" y="171"/>
                      <a:pt x="2018" y="101"/>
                      <a:pt x="1878" y="23"/>
                    </a:cubicBezTo>
                    <a:cubicBezTo>
                      <a:pt x="1648" y="8"/>
                      <a:pt x="1420" y="1"/>
                      <a:pt x="119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34"/>
              <p:cNvSpPr/>
              <p:nvPr/>
            </p:nvSpPr>
            <p:spPr>
              <a:xfrm>
                <a:off x="2786325" y="2545450"/>
                <a:ext cx="335975" cy="191900"/>
              </a:xfrm>
              <a:custGeom>
                <a:rect b="b" l="l" r="r" t="t"/>
                <a:pathLst>
                  <a:path extrusionOk="0" fill="none" h="7676" w="13439">
                    <a:moveTo>
                      <a:pt x="4890" y="463"/>
                    </a:moveTo>
                    <a:cubicBezTo>
                      <a:pt x="3816" y="664"/>
                      <a:pt x="2742" y="1004"/>
                      <a:pt x="1834" y="1624"/>
                    </a:cubicBezTo>
                    <a:cubicBezTo>
                      <a:pt x="943" y="2262"/>
                      <a:pt x="236" y="3231"/>
                      <a:pt x="131" y="4322"/>
                    </a:cubicBezTo>
                    <a:cubicBezTo>
                      <a:pt x="0" y="5667"/>
                      <a:pt x="874" y="7038"/>
                      <a:pt x="2157" y="7492"/>
                    </a:cubicBezTo>
                    <a:cubicBezTo>
                      <a:pt x="2515" y="7623"/>
                      <a:pt x="2917" y="7675"/>
                      <a:pt x="3292" y="7579"/>
                    </a:cubicBezTo>
                    <a:cubicBezTo>
                      <a:pt x="4130" y="7361"/>
                      <a:pt x="4611" y="6462"/>
                      <a:pt x="5405" y="6112"/>
                    </a:cubicBezTo>
                    <a:cubicBezTo>
                      <a:pt x="6313" y="5719"/>
                      <a:pt x="7361" y="6147"/>
                      <a:pt x="8339" y="6147"/>
                    </a:cubicBezTo>
                    <a:cubicBezTo>
                      <a:pt x="9544" y="6147"/>
                      <a:pt x="10723" y="5440"/>
                      <a:pt x="11290" y="4392"/>
                    </a:cubicBezTo>
                    <a:cubicBezTo>
                      <a:pt x="13438" y="393"/>
                      <a:pt x="7221" y="0"/>
                      <a:pt x="4890" y="463"/>
                    </a:cubicBezTo>
                    <a:close/>
                  </a:path>
                </a:pathLst>
              </a:custGeom>
              <a:noFill/>
              <a:ln cap="flat" cmpd="sng" w="12875">
                <a:solidFill>
                  <a:srgbClr val="FFFFFF"/>
                </a:solidFill>
                <a:prstDash val="solid"/>
                <a:miter lim="8731"/>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34"/>
              <p:cNvSpPr/>
              <p:nvPr/>
            </p:nvSpPr>
            <p:spPr>
              <a:xfrm>
                <a:off x="3007675" y="2728900"/>
                <a:ext cx="317400" cy="293100"/>
              </a:xfrm>
              <a:custGeom>
                <a:rect b="b" l="l" r="r" t="t"/>
                <a:pathLst>
                  <a:path extrusionOk="0" h="11724" w="12696">
                    <a:moveTo>
                      <a:pt x="3504" y="1"/>
                    </a:moveTo>
                    <a:cubicBezTo>
                      <a:pt x="2542" y="1"/>
                      <a:pt x="1582" y="181"/>
                      <a:pt x="690" y="547"/>
                    </a:cubicBezTo>
                    <a:cubicBezTo>
                      <a:pt x="376" y="678"/>
                      <a:pt x="0" y="914"/>
                      <a:pt x="44" y="1263"/>
                    </a:cubicBezTo>
                    <a:cubicBezTo>
                      <a:pt x="79" y="1525"/>
                      <a:pt x="349" y="1699"/>
                      <a:pt x="611" y="1708"/>
                    </a:cubicBezTo>
                    <a:cubicBezTo>
                      <a:pt x="641" y="1711"/>
                      <a:pt x="671" y="1713"/>
                      <a:pt x="701" y="1713"/>
                    </a:cubicBezTo>
                    <a:cubicBezTo>
                      <a:pt x="931" y="1713"/>
                      <a:pt x="1155" y="1628"/>
                      <a:pt x="1380" y="1551"/>
                    </a:cubicBezTo>
                    <a:cubicBezTo>
                      <a:pt x="2090" y="1316"/>
                      <a:pt x="2835" y="1196"/>
                      <a:pt x="3581" y="1196"/>
                    </a:cubicBezTo>
                    <a:cubicBezTo>
                      <a:pt x="4082" y="1196"/>
                      <a:pt x="4582" y="1250"/>
                      <a:pt x="5073" y="1359"/>
                    </a:cubicBezTo>
                    <a:cubicBezTo>
                      <a:pt x="5798" y="1525"/>
                      <a:pt x="6558" y="1874"/>
                      <a:pt x="6811" y="2573"/>
                    </a:cubicBezTo>
                    <a:cubicBezTo>
                      <a:pt x="7073" y="3306"/>
                      <a:pt x="6662" y="4144"/>
                      <a:pt x="6907" y="4878"/>
                    </a:cubicBezTo>
                    <a:cubicBezTo>
                      <a:pt x="7108" y="5445"/>
                      <a:pt x="7675" y="5803"/>
                      <a:pt x="8243" y="6022"/>
                    </a:cubicBezTo>
                    <a:cubicBezTo>
                      <a:pt x="8810" y="6231"/>
                      <a:pt x="9422" y="6336"/>
                      <a:pt x="9954" y="6624"/>
                    </a:cubicBezTo>
                    <a:cubicBezTo>
                      <a:pt x="10993" y="7165"/>
                      <a:pt x="11639" y="8388"/>
                      <a:pt x="11491" y="9549"/>
                    </a:cubicBezTo>
                    <a:cubicBezTo>
                      <a:pt x="11447" y="9977"/>
                      <a:pt x="11299" y="10387"/>
                      <a:pt x="11334" y="10815"/>
                    </a:cubicBezTo>
                    <a:cubicBezTo>
                      <a:pt x="11351" y="11243"/>
                      <a:pt x="11639" y="11697"/>
                      <a:pt x="12058" y="11723"/>
                    </a:cubicBezTo>
                    <a:cubicBezTo>
                      <a:pt x="12582" y="10614"/>
                      <a:pt x="12696" y="9331"/>
                      <a:pt x="12382" y="8152"/>
                    </a:cubicBezTo>
                    <a:cubicBezTo>
                      <a:pt x="12093" y="7113"/>
                      <a:pt x="11421" y="6118"/>
                      <a:pt x="10399" y="5760"/>
                    </a:cubicBezTo>
                    <a:cubicBezTo>
                      <a:pt x="9605" y="5480"/>
                      <a:pt x="8557" y="5541"/>
                      <a:pt x="8086" y="4834"/>
                    </a:cubicBezTo>
                    <a:cubicBezTo>
                      <a:pt x="7029" y="3227"/>
                      <a:pt x="9020" y="1734"/>
                      <a:pt x="6645" y="678"/>
                    </a:cubicBezTo>
                    <a:cubicBezTo>
                      <a:pt x="6365" y="547"/>
                      <a:pt x="6060" y="433"/>
                      <a:pt x="5754" y="337"/>
                    </a:cubicBezTo>
                    <a:cubicBezTo>
                      <a:pt x="5025" y="114"/>
                      <a:pt x="4264" y="1"/>
                      <a:pt x="350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34"/>
              <p:cNvSpPr/>
              <p:nvPr/>
            </p:nvSpPr>
            <p:spPr>
              <a:xfrm>
                <a:off x="2893075" y="2737975"/>
                <a:ext cx="144675" cy="79625"/>
              </a:xfrm>
              <a:custGeom>
                <a:rect b="b" l="l" r="r" t="t"/>
                <a:pathLst>
                  <a:path extrusionOk="0" h="3185" w="5787">
                    <a:moveTo>
                      <a:pt x="3904" y="1"/>
                    </a:moveTo>
                    <a:cubicBezTo>
                      <a:pt x="3851" y="1"/>
                      <a:pt x="3798" y="3"/>
                      <a:pt x="3746" y="9"/>
                    </a:cubicBezTo>
                    <a:cubicBezTo>
                      <a:pt x="3667" y="18"/>
                      <a:pt x="3589" y="27"/>
                      <a:pt x="3528" y="53"/>
                    </a:cubicBezTo>
                    <a:cubicBezTo>
                      <a:pt x="2524" y="332"/>
                      <a:pt x="1537" y="690"/>
                      <a:pt x="594" y="1109"/>
                    </a:cubicBezTo>
                    <a:cubicBezTo>
                      <a:pt x="419" y="1197"/>
                      <a:pt x="218" y="1284"/>
                      <a:pt x="122" y="1459"/>
                    </a:cubicBezTo>
                    <a:cubicBezTo>
                      <a:pt x="0" y="1677"/>
                      <a:pt x="70" y="1939"/>
                      <a:pt x="140" y="2166"/>
                    </a:cubicBezTo>
                    <a:cubicBezTo>
                      <a:pt x="271" y="2559"/>
                      <a:pt x="480" y="2995"/>
                      <a:pt x="873" y="3135"/>
                    </a:cubicBezTo>
                    <a:cubicBezTo>
                      <a:pt x="978" y="3171"/>
                      <a:pt x="1087" y="3185"/>
                      <a:pt x="1197" y="3185"/>
                    </a:cubicBezTo>
                    <a:cubicBezTo>
                      <a:pt x="1354" y="3185"/>
                      <a:pt x="1514" y="3157"/>
                      <a:pt x="1668" y="3126"/>
                    </a:cubicBezTo>
                    <a:cubicBezTo>
                      <a:pt x="2672" y="2917"/>
                      <a:pt x="3650" y="2559"/>
                      <a:pt x="4567" y="2087"/>
                    </a:cubicBezTo>
                    <a:cubicBezTo>
                      <a:pt x="4715" y="2000"/>
                      <a:pt x="4881" y="1913"/>
                      <a:pt x="5003" y="1773"/>
                    </a:cubicBezTo>
                    <a:cubicBezTo>
                      <a:pt x="5787" y="824"/>
                      <a:pt x="4810" y="1"/>
                      <a:pt x="39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34"/>
              <p:cNvSpPr/>
              <p:nvPr/>
            </p:nvSpPr>
            <p:spPr>
              <a:xfrm>
                <a:off x="2844600" y="2854975"/>
                <a:ext cx="548375" cy="746300"/>
              </a:xfrm>
              <a:custGeom>
                <a:rect b="b" l="l" r="r" t="t"/>
                <a:pathLst>
                  <a:path extrusionOk="0" h="29852" w="21935">
                    <a:moveTo>
                      <a:pt x="12503" y="45"/>
                    </a:moveTo>
                    <a:cubicBezTo>
                      <a:pt x="11488" y="45"/>
                      <a:pt x="10638" y="183"/>
                      <a:pt x="9780" y="490"/>
                    </a:cubicBezTo>
                    <a:cubicBezTo>
                      <a:pt x="9022" y="754"/>
                      <a:pt x="8355" y="1250"/>
                      <a:pt x="7489" y="1250"/>
                    </a:cubicBezTo>
                    <a:cubicBezTo>
                      <a:pt x="7467" y="1250"/>
                      <a:pt x="7445" y="1250"/>
                      <a:pt x="7423" y="1249"/>
                    </a:cubicBezTo>
                    <a:lnTo>
                      <a:pt x="4943" y="2533"/>
                    </a:lnTo>
                    <a:cubicBezTo>
                      <a:pt x="3720" y="3380"/>
                      <a:pt x="2446" y="4218"/>
                      <a:pt x="1232" y="5082"/>
                    </a:cubicBezTo>
                    <a:cubicBezTo>
                      <a:pt x="140" y="5860"/>
                      <a:pt x="1" y="6270"/>
                      <a:pt x="175" y="7606"/>
                    </a:cubicBezTo>
                    <a:cubicBezTo>
                      <a:pt x="725" y="12007"/>
                      <a:pt x="2751" y="16128"/>
                      <a:pt x="4332" y="20232"/>
                    </a:cubicBezTo>
                    <a:cubicBezTo>
                      <a:pt x="5309" y="22773"/>
                      <a:pt x="6261" y="25287"/>
                      <a:pt x="7257" y="27741"/>
                    </a:cubicBezTo>
                    <a:cubicBezTo>
                      <a:pt x="7942" y="29414"/>
                      <a:pt x="8422" y="29851"/>
                      <a:pt x="10015" y="29851"/>
                    </a:cubicBezTo>
                    <a:cubicBezTo>
                      <a:pt x="10126" y="29851"/>
                      <a:pt x="10243" y="29849"/>
                      <a:pt x="10365" y="29845"/>
                    </a:cubicBezTo>
                    <a:cubicBezTo>
                      <a:pt x="12819" y="29784"/>
                      <a:pt x="15106" y="28780"/>
                      <a:pt x="17272" y="27706"/>
                    </a:cubicBezTo>
                    <a:cubicBezTo>
                      <a:pt x="18232" y="27243"/>
                      <a:pt x="21009" y="26239"/>
                      <a:pt x="21524" y="25331"/>
                    </a:cubicBezTo>
                    <a:cubicBezTo>
                      <a:pt x="21934" y="24606"/>
                      <a:pt x="21410" y="22904"/>
                      <a:pt x="21271" y="22135"/>
                    </a:cubicBezTo>
                    <a:cubicBezTo>
                      <a:pt x="20930" y="20310"/>
                      <a:pt x="20520" y="18424"/>
                      <a:pt x="20048" y="16634"/>
                    </a:cubicBezTo>
                    <a:cubicBezTo>
                      <a:pt x="19001" y="12618"/>
                      <a:pt x="17953" y="8496"/>
                      <a:pt x="17377" y="4366"/>
                    </a:cubicBezTo>
                    <a:cubicBezTo>
                      <a:pt x="17263" y="3581"/>
                      <a:pt x="17315" y="1144"/>
                      <a:pt x="16617" y="533"/>
                    </a:cubicBezTo>
                    <a:cubicBezTo>
                      <a:pt x="16006" y="1"/>
                      <a:pt x="13858" y="88"/>
                      <a:pt x="12941" y="53"/>
                    </a:cubicBezTo>
                    <a:cubicBezTo>
                      <a:pt x="12791" y="48"/>
                      <a:pt x="12646" y="45"/>
                      <a:pt x="12503" y="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34"/>
              <p:cNvSpPr/>
              <p:nvPr/>
            </p:nvSpPr>
            <p:spPr>
              <a:xfrm>
                <a:off x="3050900" y="3491500"/>
                <a:ext cx="612525" cy="850275"/>
              </a:xfrm>
              <a:custGeom>
                <a:rect b="b" l="l" r="r" t="t"/>
                <a:pathLst>
                  <a:path extrusionOk="0" h="34011" w="24501">
                    <a:moveTo>
                      <a:pt x="9346" y="1"/>
                    </a:moveTo>
                    <a:cubicBezTo>
                      <a:pt x="9336" y="1"/>
                      <a:pt x="9327" y="1"/>
                      <a:pt x="9317" y="1"/>
                    </a:cubicBezTo>
                    <a:cubicBezTo>
                      <a:pt x="9055" y="1"/>
                      <a:pt x="8801" y="18"/>
                      <a:pt x="8557" y="45"/>
                    </a:cubicBezTo>
                    <a:cubicBezTo>
                      <a:pt x="6549" y="342"/>
                      <a:pt x="4558" y="839"/>
                      <a:pt x="2663" y="1546"/>
                    </a:cubicBezTo>
                    <a:cubicBezTo>
                      <a:pt x="2052" y="1782"/>
                      <a:pt x="1415" y="2062"/>
                      <a:pt x="1100" y="2620"/>
                    </a:cubicBezTo>
                    <a:cubicBezTo>
                      <a:pt x="812" y="3136"/>
                      <a:pt x="873" y="3756"/>
                      <a:pt x="917" y="4341"/>
                    </a:cubicBezTo>
                    <a:cubicBezTo>
                      <a:pt x="1502" y="11474"/>
                      <a:pt x="410" y="18608"/>
                      <a:pt x="96" y="25751"/>
                    </a:cubicBezTo>
                    <a:cubicBezTo>
                      <a:pt x="17" y="27602"/>
                      <a:pt x="0" y="29531"/>
                      <a:pt x="768" y="31216"/>
                    </a:cubicBezTo>
                    <a:cubicBezTo>
                      <a:pt x="1464" y="32749"/>
                      <a:pt x="2988" y="34010"/>
                      <a:pt x="4630" y="34010"/>
                    </a:cubicBezTo>
                    <a:cubicBezTo>
                      <a:pt x="4803" y="34010"/>
                      <a:pt x="4977" y="33996"/>
                      <a:pt x="5152" y="33967"/>
                    </a:cubicBezTo>
                    <a:cubicBezTo>
                      <a:pt x="6007" y="33819"/>
                      <a:pt x="6767" y="33347"/>
                      <a:pt x="7466" y="32832"/>
                    </a:cubicBezTo>
                    <a:cubicBezTo>
                      <a:pt x="9613" y="31234"/>
                      <a:pt x="11395" y="29199"/>
                      <a:pt x="13420" y="27462"/>
                    </a:cubicBezTo>
                    <a:cubicBezTo>
                      <a:pt x="16398" y="24921"/>
                      <a:pt x="19934" y="23026"/>
                      <a:pt x="23715" y="21978"/>
                    </a:cubicBezTo>
                    <a:cubicBezTo>
                      <a:pt x="23924" y="21926"/>
                      <a:pt x="24152" y="21847"/>
                      <a:pt x="24282" y="21673"/>
                    </a:cubicBezTo>
                    <a:cubicBezTo>
                      <a:pt x="24379" y="21533"/>
                      <a:pt x="24387" y="21332"/>
                      <a:pt x="24405" y="21158"/>
                    </a:cubicBezTo>
                    <a:cubicBezTo>
                      <a:pt x="24431" y="20372"/>
                      <a:pt x="24466" y="19603"/>
                      <a:pt x="24501" y="18818"/>
                    </a:cubicBezTo>
                    <a:lnTo>
                      <a:pt x="24501" y="18818"/>
                    </a:lnTo>
                    <a:cubicBezTo>
                      <a:pt x="18293" y="19734"/>
                      <a:pt x="11875" y="20712"/>
                      <a:pt x="6619" y="24153"/>
                    </a:cubicBezTo>
                    <a:cubicBezTo>
                      <a:pt x="8749" y="17735"/>
                      <a:pt x="10591" y="11230"/>
                      <a:pt x="12154" y="4664"/>
                    </a:cubicBezTo>
                    <a:cubicBezTo>
                      <a:pt x="12320" y="3930"/>
                      <a:pt x="12495" y="3188"/>
                      <a:pt x="12425" y="2446"/>
                    </a:cubicBezTo>
                    <a:cubicBezTo>
                      <a:pt x="12278" y="667"/>
                      <a:pt x="10863" y="1"/>
                      <a:pt x="934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34"/>
              <p:cNvSpPr/>
              <p:nvPr/>
            </p:nvSpPr>
            <p:spPr>
              <a:xfrm>
                <a:off x="3638175" y="3905750"/>
                <a:ext cx="834450" cy="558550"/>
              </a:xfrm>
              <a:custGeom>
                <a:rect b="b" l="l" r="r" t="t"/>
                <a:pathLst>
                  <a:path extrusionOk="0" h="22342" w="33378">
                    <a:moveTo>
                      <a:pt x="8840" y="1"/>
                    </a:moveTo>
                    <a:cubicBezTo>
                      <a:pt x="5094" y="1"/>
                      <a:pt x="1" y="695"/>
                      <a:pt x="3882" y="3610"/>
                    </a:cubicBezTo>
                    <a:cubicBezTo>
                      <a:pt x="5734" y="4998"/>
                      <a:pt x="7890" y="5854"/>
                      <a:pt x="9881" y="7015"/>
                    </a:cubicBezTo>
                    <a:cubicBezTo>
                      <a:pt x="12221" y="8368"/>
                      <a:pt x="14334" y="10071"/>
                      <a:pt x="16159" y="12053"/>
                    </a:cubicBezTo>
                    <a:cubicBezTo>
                      <a:pt x="18272" y="14332"/>
                      <a:pt x="19992" y="16978"/>
                      <a:pt x="21136" y="19859"/>
                    </a:cubicBezTo>
                    <a:cubicBezTo>
                      <a:pt x="21579" y="20967"/>
                      <a:pt x="22255" y="22342"/>
                      <a:pt x="23424" y="22342"/>
                    </a:cubicBezTo>
                    <a:cubicBezTo>
                      <a:pt x="23453" y="22342"/>
                      <a:pt x="23482" y="22341"/>
                      <a:pt x="23511" y="22339"/>
                    </a:cubicBezTo>
                    <a:cubicBezTo>
                      <a:pt x="24795" y="22260"/>
                      <a:pt x="25301" y="20671"/>
                      <a:pt x="25345" y="19396"/>
                    </a:cubicBezTo>
                    <a:cubicBezTo>
                      <a:pt x="25388" y="18113"/>
                      <a:pt x="25432" y="16567"/>
                      <a:pt x="26550" y="15956"/>
                    </a:cubicBezTo>
                    <a:cubicBezTo>
                      <a:pt x="26843" y="15793"/>
                      <a:pt x="27159" y="15728"/>
                      <a:pt x="27485" y="15728"/>
                    </a:cubicBezTo>
                    <a:cubicBezTo>
                      <a:pt x="28185" y="15728"/>
                      <a:pt x="28932" y="16029"/>
                      <a:pt x="29606" y="16297"/>
                    </a:cubicBezTo>
                    <a:cubicBezTo>
                      <a:pt x="30161" y="16525"/>
                      <a:pt x="30797" y="16722"/>
                      <a:pt x="31391" y="16722"/>
                    </a:cubicBezTo>
                    <a:cubicBezTo>
                      <a:pt x="31843" y="16722"/>
                      <a:pt x="32271" y="16608"/>
                      <a:pt x="32618" y="16306"/>
                    </a:cubicBezTo>
                    <a:cubicBezTo>
                      <a:pt x="33378" y="15616"/>
                      <a:pt x="33264" y="14393"/>
                      <a:pt x="32932" y="13424"/>
                    </a:cubicBezTo>
                    <a:cubicBezTo>
                      <a:pt x="31806" y="9958"/>
                      <a:pt x="29099" y="7190"/>
                      <a:pt x="25991" y="5304"/>
                    </a:cubicBezTo>
                    <a:cubicBezTo>
                      <a:pt x="22882" y="3409"/>
                      <a:pt x="19372" y="2291"/>
                      <a:pt x="15897" y="1243"/>
                    </a:cubicBezTo>
                    <a:cubicBezTo>
                      <a:pt x="14526" y="824"/>
                      <a:pt x="13164" y="431"/>
                      <a:pt x="11767" y="178"/>
                    </a:cubicBezTo>
                    <a:cubicBezTo>
                      <a:pt x="11205" y="79"/>
                      <a:pt x="10098" y="1"/>
                      <a:pt x="884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34"/>
              <p:cNvSpPr/>
              <p:nvPr/>
            </p:nvSpPr>
            <p:spPr>
              <a:xfrm>
                <a:off x="3583075" y="3937525"/>
                <a:ext cx="257600" cy="109725"/>
              </a:xfrm>
              <a:custGeom>
                <a:rect b="b" l="l" r="r" t="t"/>
                <a:pathLst>
                  <a:path extrusionOk="0" h="4389" w="10304">
                    <a:moveTo>
                      <a:pt x="5184" y="0"/>
                    </a:moveTo>
                    <a:cubicBezTo>
                      <a:pt x="4822" y="0"/>
                      <a:pt x="4227" y="227"/>
                      <a:pt x="3930" y="234"/>
                    </a:cubicBezTo>
                    <a:cubicBezTo>
                      <a:pt x="3642" y="243"/>
                      <a:pt x="3353" y="339"/>
                      <a:pt x="3074" y="427"/>
                    </a:cubicBezTo>
                    <a:cubicBezTo>
                      <a:pt x="2419" y="645"/>
                      <a:pt x="603" y="907"/>
                      <a:pt x="289" y="1570"/>
                    </a:cubicBezTo>
                    <a:cubicBezTo>
                      <a:pt x="1" y="2208"/>
                      <a:pt x="900" y="3369"/>
                      <a:pt x="1118" y="3910"/>
                    </a:cubicBezTo>
                    <a:cubicBezTo>
                      <a:pt x="1206" y="4094"/>
                      <a:pt x="1310" y="4312"/>
                      <a:pt x="1520" y="4373"/>
                    </a:cubicBezTo>
                    <a:cubicBezTo>
                      <a:pt x="1554" y="4384"/>
                      <a:pt x="1588" y="4388"/>
                      <a:pt x="1623" y="4388"/>
                    </a:cubicBezTo>
                    <a:cubicBezTo>
                      <a:pt x="1731" y="4388"/>
                      <a:pt x="1842" y="4345"/>
                      <a:pt x="1948" y="4312"/>
                    </a:cubicBezTo>
                    <a:cubicBezTo>
                      <a:pt x="2472" y="4137"/>
                      <a:pt x="2987" y="3954"/>
                      <a:pt x="3511" y="3779"/>
                    </a:cubicBezTo>
                    <a:cubicBezTo>
                      <a:pt x="3973" y="3614"/>
                      <a:pt x="4436" y="3465"/>
                      <a:pt x="4916" y="3343"/>
                    </a:cubicBezTo>
                    <a:cubicBezTo>
                      <a:pt x="5523" y="3203"/>
                      <a:pt x="6145" y="3140"/>
                      <a:pt x="6769" y="3140"/>
                    </a:cubicBezTo>
                    <a:cubicBezTo>
                      <a:pt x="7467" y="3140"/>
                      <a:pt x="8168" y="3218"/>
                      <a:pt x="8854" y="3352"/>
                    </a:cubicBezTo>
                    <a:cubicBezTo>
                      <a:pt x="9007" y="3381"/>
                      <a:pt x="9168" y="3418"/>
                      <a:pt x="9325" y="3418"/>
                    </a:cubicBezTo>
                    <a:cubicBezTo>
                      <a:pt x="9402" y="3418"/>
                      <a:pt x="9479" y="3409"/>
                      <a:pt x="9553" y="3387"/>
                    </a:cubicBezTo>
                    <a:cubicBezTo>
                      <a:pt x="10042" y="3264"/>
                      <a:pt x="10304" y="2653"/>
                      <a:pt x="10164" y="2164"/>
                    </a:cubicBezTo>
                    <a:cubicBezTo>
                      <a:pt x="10024" y="1675"/>
                      <a:pt x="9579" y="1326"/>
                      <a:pt x="9099" y="1151"/>
                    </a:cubicBezTo>
                    <a:cubicBezTo>
                      <a:pt x="8619" y="977"/>
                      <a:pt x="8103" y="942"/>
                      <a:pt x="7588" y="898"/>
                    </a:cubicBezTo>
                    <a:cubicBezTo>
                      <a:pt x="6698" y="811"/>
                      <a:pt x="6200" y="252"/>
                      <a:pt x="5327" y="16"/>
                    </a:cubicBezTo>
                    <a:cubicBezTo>
                      <a:pt x="5285" y="5"/>
                      <a:pt x="5237" y="0"/>
                      <a:pt x="518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34"/>
              <p:cNvSpPr/>
              <p:nvPr/>
            </p:nvSpPr>
            <p:spPr>
              <a:xfrm>
                <a:off x="3180775" y="3412925"/>
                <a:ext cx="758125" cy="1234900"/>
              </a:xfrm>
              <a:custGeom>
                <a:rect b="b" l="l" r="r" t="t"/>
                <a:pathLst>
                  <a:path extrusionOk="0" h="49396" w="30325">
                    <a:moveTo>
                      <a:pt x="7073" y="1"/>
                    </a:moveTo>
                    <a:cubicBezTo>
                      <a:pt x="3502" y="446"/>
                      <a:pt x="437" y="4838"/>
                      <a:pt x="219" y="6820"/>
                    </a:cubicBezTo>
                    <a:cubicBezTo>
                      <a:pt x="0" y="8872"/>
                      <a:pt x="2384" y="12277"/>
                      <a:pt x="3379" y="14067"/>
                    </a:cubicBezTo>
                    <a:cubicBezTo>
                      <a:pt x="5222" y="17394"/>
                      <a:pt x="7431" y="20738"/>
                      <a:pt x="9806" y="23742"/>
                    </a:cubicBezTo>
                    <a:cubicBezTo>
                      <a:pt x="11151" y="25427"/>
                      <a:pt x="14512" y="31801"/>
                      <a:pt x="15254" y="32797"/>
                    </a:cubicBezTo>
                    <a:cubicBezTo>
                      <a:pt x="15944" y="33740"/>
                      <a:pt x="16870" y="34106"/>
                      <a:pt x="17664" y="34840"/>
                    </a:cubicBezTo>
                    <a:cubicBezTo>
                      <a:pt x="19978" y="36988"/>
                      <a:pt x="22545" y="39904"/>
                      <a:pt x="24545" y="42480"/>
                    </a:cubicBezTo>
                    <a:cubicBezTo>
                      <a:pt x="25540" y="43755"/>
                      <a:pt x="26090" y="44488"/>
                      <a:pt x="26719" y="45929"/>
                    </a:cubicBezTo>
                    <a:cubicBezTo>
                      <a:pt x="27068" y="46767"/>
                      <a:pt x="27959" y="48522"/>
                      <a:pt x="28535" y="49395"/>
                    </a:cubicBezTo>
                    <a:cubicBezTo>
                      <a:pt x="29356" y="49238"/>
                      <a:pt x="29522" y="48470"/>
                      <a:pt x="30325" y="48147"/>
                    </a:cubicBezTo>
                    <a:cubicBezTo>
                      <a:pt x="30107" y="44881"/>
                      <a:pt x="28858" y="41624"/>
                      <a:pt x="27330" y="38690"/>
                    </a:cubicBezTo>
                    <a:cubicBezTo>
                      <a:pt x="25854" y="35853"/>
                      <a:pt x="24161" y="32674"/>
                      <a:pt x="21454" y="30727"/>
                    </a:cubicBezTo>
                    <a:cubicBezTo>
                      <a:pt x="20808" y="30264"/>
                      <a:pt x="20100" y="30116"/>
                      <a:pt x="19664" y="29592"/>
                    </a:cubicBezTo>
                    <a:cubicBezTo>
                      <a:pt x="18302" y="27933"/>
                      <a:pt x="17516" y="24353"/>
                      <a:pt x="16747" y="22388"/>
                    </a:cubicBezTo>
                    <a:cubicBezTo>
                      <a:pt x="16206" y="21000"/>
                      <a:pt x="13246" y="10522"/>
                      <a:pt x="12207" y="8374"/>
                    </a:cubicBezTo>
                    <a:cubicBezTo>
                      <a:pt x="10635" y="5100"/>
                      <a:pt x="8837" y="3231"/>
                      <a:pt x="707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34"/>
              <p:cNvSpPr/>
              <p:nvPr/>
            </p:nvSpPr>
            <p:spPr>
              <a:xfrm>
                <a:off x="2508000" y="3723350"/>
                <a:ext cx="199100" cy="285100"/>
              </a:xfrm>
              <a:custGeom>
                <a:rect b="b" l="l" r="r" t="t"/>
                <a:pathLst>
                  <a:path extrusionOk="0" h="11404" w="7964">
                    <a:moveTo>
                      <a:pt x="7087" y="0"/>
                    </a:moveTo>
                    <a:cubicBezTo>
                      <a:pt x="7046" y="0"/>
                      <a:pt x="7004" y="6"/>
                      <a:pt x="6960" y="17"/>
                    </a:cubicBezTo>
                    <a:lnTo>
                      <a:pt x="5004" y="201"/>
                    </a:lnTo>
                    <a:cubicBezTo>
                      <a:pt x="4663" y="349"/>
                      <a:pt x="4008" y="873"/>
                      <a:pt x="3380" y="1519"/>
                    </a:cubicBezTo>
                    <a:cubicBezTo>
                      <a:pt x="3100" y="1790"/>
                      <a:pt x="2873" y="2375"/>
                      <a:pt x="2707" y="2794"/>
                    </a:cubicBezTo>
                    <a:cubicBezTo>
                      <a:pt x="2402" y="3170"/>
                      <a:pt x="2053" y="3755"/>
                      <a:pt x="1869" y="4051"/>
                    </a:cubicBezTo>
                    <a:cubicBezTo>
                      <a:pt x="1345" y="4907"/>
                      <a:pt x="673" y="5676"/>
                      <a:pt x="105" y="6505"/>
                    </a:cubicBezTo>
                    <a:cubicBezTo>
                      <a:pt x="62" y="6566"/>
                      <a:pt x="18" y="6627"/>
                      <a:pt x="18" y="6706"/>
                    </a:cubicBezTo>
                    <a:cubicBezTo>
                      <a:pt x="1" y="6767"/>
                      <a:pt x="62" y="6854"/>
                      <a:pt x="132" y="6872"/>
                    </a:cubicBezTo>
                    <a:cubicBezTo>
                      <a:pt x="138" y="6873"/>
                      <a:pt x="144" y="6873"/>
                      <a:pt x="150" y="6873"/>
                    </a:cubicBezTo>
                    <a:cubicBezTo>
                      <a:pt x="187" y="6873"/>
                      <a:pt x="225" y="6853"/>
                      <a:pt x="263" y="6846"/>
                    </a:cubicBezTo>
                    <a:cubicBezTo>
                      <a:pt x="498" y="6767"/>
                      <a:pt x="725" y="6680"/>
                      <a:pt x="917" y="6549"/>
                    </a:cubicBezTo>
                    <a:cubicBezTo>
                      <a:pt x="1118" y="6418"/>
                      <a:pt x="1284" y="6261"/>
                      <a:pt x="1441" y="6095"/>
                    </a:cubicBezTo>
                    <a:cubicBezTo>
                      <a:pt x="1721" y="5824"/>
                      <a:pt x="1991" y="5536"/>
                      <a:pt x="2262" y="5265"/>
                    </a:cubicBezTo>
                    <a:lnTo>
                      <a:pt x="2262" y="5265"/>
                    </a:lnTo>
                    <a:cubicBezTo>
                      <a:pt x="2157" y="6182"/>
                      <a:pt x="2079" y="7055"/>
                      <a:pt x="2070" y="7204"/>
                    </a:cubicBezTo>
                    <a:cubicBezTo>
                      <a:pt x="2053" y="7509"/>
                      <a:pt x="2114" y="7806"/>
                      <a:pt x="2166" y="8112"/>
                    </a:cubicBezTo>
                    <a:cubicBezTo>
                      <a:pt x="2332" y="8994"/>
                      <a:pt x="2489" y="9884"/>
                      <a:pt x="2873" y="10696"/>
                    </a:cubicBezTo>
                    <a:cubicBezTo>
                      <a:pt x="3118" y="10696"/>
                      <a:pt x="3231" y="10434"/>
                      <a:pt x="3258" y="10216"/>
                    </a:cubicBezTo>
                    <a:cubicBezTo>
                      <a:pt x="3354" y="9421"/>
                      <a:pt x="3161" y="8627"/>
                      <a:pt x="3092" y="7823"/>
                    </a:cubicBezTo>
                    <a:cubicBezTo>
                      <a:pt x="3031" y="7029"/>
                      <a:pt x="3118" y="6164"/>
                      <a:pt x="3703" y="5553"/>
                    </a:cubicBezTo>
                    <a:lnTo>
                      <a:pt x="3703" y="5553"/>
                    </a:lnTo>
                    <a:cubicBezTo>
                      <a:pt x="3266" y="7422"/>
                      <a:pt x="3380" y="9378"/>
                      <a:pt x="4008" y="11185"/>
                    </a:cubicBezTo>
                    <a:cubicBezTo>
                      <a:pt x="4064" y="11331"/>
                      <a:pt x="4205" y="11403"/>
                      <a:pt x="4344" y="11403"/>
                    </a:cubicBezTo>
                    <a:cubicBezTo>
                      <a:pt x="4487" y="11403"/>
                      <a:pt x="4628" y="11327"/>
                      <a:pt x="4672" y="11176"/>
                    </a:cubicBezTo>
                    <a:cubicBezTo>
                      <a:pt x="4690" y="11150"/>
                      <a:pt x="4698" y="11098"/>
                      <a:pt x="4707" y="11072"/>
                    </a:cubicBezTo>
                    <a:cubicBezTo>
                      <a:pt x="4925" y="9989"/>
                      <a:pt x="4698" y="9413"/>
                      <a:pt x="4602" y="8321"/>
                    </a:cubicBezTo>
                    <a:cubicBezTo>
                      <a:pt x="4532" y="7631"/>
                      <a:pt x="4707" y="6374"/>
                      <a:pt x="5065" y="5772"/>
                    </a:cubicBezTo>
                    <a:lnTo>
                      <a:pt x="5065" y="5772"/>
                    </a:lnTo>
                    <a:cubicBezTo>
                      <a:pt x="5056" y="6854"/>
                      <a:pt x="5222" y="7675"/>
                      <a:pt x="5196" y="8758"/>
                    </a:cubicBezTo>
                    <a:cubicBezTo>
                      <a:pt x="5187" y="9413"/>
                      <a:pt x="5240" y="10155"/>
                      <a:pt x="5222" y="10897"/>
                    </a:cubicBezTo>
                    <a:cubicBezTo>
                      <a:pt x="5222" y="11063"/>
                      <a:pt x="5379" y="11182"/>
                      <a:pt x="5542" y="11182"/>
                    </a:cubicBezTo>
                    <a:cubicBezTo>
                      <a:pt x="5609" y="11182"/>
                      <a:pt x="5678" y="11161"/>
                      <a:pt x="5737" y="11115"/>
                    </a:cubicBezTo>
                    <a:cubicBezTo>
                      <a:pt x="5842" y="11011"/>
                      <a:pt x="5938" y="10906"/>
                      <a:pt x="6008" y="10775"/>
                    </a:cubicBezTo>
                    <a:cubicBezTo>
                      <a:pt x="6156" y="10495"/>
                      <a:pt x="6183" y="10164"/>
                      <a:pt x="6191" y="9849"/>
                    </a:cubicBezTo>
                    <a:cubicBezTo>
                      <a:pt x="6235" y="8627"/>
                      <a:pt x="6183" y="7404"/>
                      <a:pt x="6025" y="6191"/>
                    </a:cubicBezTo>
                    <a:lnTo>
                      <a:pt x="6025" y="6191"/>
                    </a:lnTo>
                    <a:cubicBezTo>
                      <a:pt x="6331" y="6706"/>
                      <a:pt x="6549" y="8470"/>
                      <a:pt x="6750" y="9299"/>
                    </a:cubicBezTo>
                    <a:cubicBezTo>
                      <a:pt x="6776" y="9416"/>
                      <a:pt x="6887" y="9480"/>
                      <a:pt x="7001" y="9480"/>
                    </a:cubicBezTo>
                    <a:cubicBezTo>
                      <a:pt x="7083" y="9480"/>
                      <a:pt x="7167" y="9447"/>
                      <a:pt x="7222" y="9378"/>
                    </a:cubicBezTo>
                    <a:cubicBezTo>
                      <a:pt x="7353" y="9203"/>
                      <a:pt x="7422" y="8994"/>
                      <a:pt x="7449" y="8784"/>
                    </a:cubicBezTo>
                    <a:cubicBezTo>
                      <a:pt x="7484" y="8443"/>
                      <a:pt x="7396" y="8094"/>
                      <a:pt x="7318" y="7736"/>
                    </a:cubicBezTo>
                    <a:cubicBezTo>
                      <a:pt x="7056" y="6488"/>
                      <a:pt x="7396" y="3143"/>
                      <a:pt x="7588" y="2794"/>
                    </a:cubicBezTo>
                    <a:cubicBezTo>
                      <a:pt x="7719" y="2567"/>
                      <a:pt x="7964" y="1118"/>
                      <a:pt x="7754" y="637"/>
                    </a:cubicBezTo>
                    <a:cubicBezTo>
                      <a:pt x="7630" y="343"/>
                      <a:pt x="7410" y="0"/>
                      <a:pt x="7087" y="0"/>
                    </a:cubicBezTo>
                    <a:close/>
                  </a:path>
                </a:pathLst>
              </a:custGeom>
              <a:solidFill>
                <a:srgbClr val="EFB3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34"/>
              <p:cNvSpPr/>
              <p:nvPr/>
            </p:nvSpPr>
            <p:spPr>
              <a:xfrm>
                <a:off x="2625225" y="2988575"/>
                <a:ext cx="295800" cy="752025"/>
              </a:xfrm>
              <a:custGeom>
                <a:rect b="b" l="l" r="r" t="t"/>
                <a:pathLst>
                  <a:path extrusionOk="0" h="30081" w="11832">
                    <a:moveTo>
                      <a:pt x="9195" y="0"/>
                    </a:moveTo>
                    <a:cubicBezTo>
                      <a:pt x="7667" y="2087"/>
                      <a:pt x="6558" y="4174"/>
                      <a:pt x="6069" y="6689"/>
                    </a:cubicBezTo>
                    <a:cubicBezTo>
                      <a:pt x="5676" y="8662"/>
                      <a:pt x="5388" y="10609"/>
                      <a:pt x="4960" y="12556"/>
                    </a:cubicBezTo>
                    <a:cubicBezTo>
                      <a:pt x="4698" y="13753"/>
                      <a:pt x="4026" y="14844"/>
                      <a:pt x="3502" y="15979"/>
                    </a:cubicBezTo>
                    <a:cubicBezTo>
                      <a:pt x="2777" y="17560"/>
                      <a:pt x="2472" y="19219"/>
                      <a:pt x="2122" y="20921"/>
                    </a:cubicBezTo>
                    <a:cubicBezTo>
                      <a:pt x="1659" y="23192"/>
                      <a:pt x="760" y="25444"/>
                      <a:pt x="437" y="27714"/>
                    </a:cubicBezTo>
                    <a:cubicBezTo>
                      <a:pt x="358" y="28282"/>
                      <a:pt x="1" y="28928"/>
                      <a:pt x="97" y="29470"/>
                    </a:cubicBezTo>
                    <a:cubicBezTo>
                      <a:pt x="1031" y="29670"/>
                      <a:pt x="1930" y="29915"/>
                      <a:pt x="2864" y="30081"/>
                    </a:cubicBezTo>
                    <a:cubicBezTo>
                      <a:pt x="3432" y="28553"/>
                      <a:pt x="4209" y="27164"/>
                      <a:pt x="4672" y="25628"/>
                    </a:cubicBezTo>
                    <a:cubicBezTo>
                      <a:pt x="5266" y="23611"/>
                      <a:pt x="5920" y="21576"/>
                      <a:pt x="6645" y="19638"/>
                    </a:cubicBezTo>
                    <a:cubicBezTo>
                      <a:pt x="7213" y="18127"/>
                      <a:pt x="7623" y="16765"/>
                      <a:pt x="7955" y="15289"/>
                    </a:cubicBezTo>
                    <a:cubicBezTo>
                      <a:pt x="8392" y="13334"/>
                      <a:pt x="9954" y="11605"/>
                      <a:pt x="10810" y="9754"/>
                    </a:cubicBezTo>
                    <a:cubicBezTo>
                      <a:pt x="11413" y="8461"/>
                      <a:pt x="11465" y="7125"/>
                      <a:pt x="11675" y="5763"/>
                    </a:cubicBezTo>
                    <a:cubicBezTo>
                      <a:pt x="11832" y="4759"/>
                      <a:pt x="11395" y="227"/>
                      <a:pt x="919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34"/>
              <p:cNvSpPr/>
              <p:nvPr/>
            </p:nvSpPr>
            <p:spPr>
              <a:xfrm>
                <a:off x="3671050" y="3439350"/>
                <a:ext cx="236875" cy="258175"/>
              </a:xfrm>
              <a:custGeom>
                <a:rect b="b" l="l" r="r" t="t"/>
                <a:pathLst>
                  <a:path extrusionOk="0" h="10327" w="9475">
                    <a:moveTo>
                      <a:pt x="2332" y="0"/>
                    </a:moveTo>
                    <a:lnTo>
                      <a:pt x="481" y="585"/>
                    </a:lnTo>
                    <a:cubicBezTo>
                      <a:pt x="96" y="655"/>
                      <a:pt x="0" y="1127"/>
                      <a:pt x="0" y="1476"/>
                    </a:cubicBezTo>
                    <a:cubicBezTo>
                      <a:pt x="0" y="2000"/>
                      <a:pt x="769" y="3240"/>
                      <a:pt x="978" y="3397"/>
                    </a:cubicBezTo>
                    <a:cubicBezTo>
                      <a:pt x="1293" y="3641"/>
                      <a:pt x="2899" y="6566"/>
                      <a:pt x="3144" y="7824"/>
                    </a:cubicBezTo>
                    <a:cubicBezTo>
                      <a:pt x="3205" y="8173"/>
                      <a:pt x="3257" y="8531"/>
                      <a:pt x="3423" y="8837"/>
                    </a:cubicBezTo>
                    <a:cubicBezTo>
                      <a:pt x="3519" y="9029"/>
                      <a:pt x="3676" y="9186"/>
                      <a:pt x="3860" y="9299"/>
                    </a:cubicBezTo>
                    <a:cubicBezTo>
                      <a:pt x="3900" y="9322"/>
                      <a:pt x="3944" y="9333"/>
                      <a:pt x="3987" y="9333"/>
                    </a:cubicBezTo>
                    <a:cubicBezTo>
                      <a:pt x="4141" y="9333"/>
                      <a:pt x="4289" y="9203"/>
                      <a:pt x="4261" y="9046"/>
                    </a:cubicBezTo>
                    <a:cubicBezTo>
                      <a:pt x="4139" y="8217"/>
                      <a:pt x="3641" y="6514"/>
                      <a:pt x="3729" y="5929"/>
                    </a:cubicBezTo>
                    <a:lnTo>
                      <a:pt x="3729" y="5929"/>
                    </a:lnTo>
                    <a:cubicBezTo>
                      <a:pt x="4061" y="7090"/>
                      <a:pt x="4480" y="8225"/>
                      <a:pt x="4995" y="9334"/>
                    </a:cubicBezTo>
                    <a:cubicBezTo>
                      <a:pt x="5126" y="9622"/>
                      <a:pt x="5266" y="9911"/>
                      <a:pt x="5519" y="10120"/>
                    </a:cubicBezTo>
                    <a:cubicBezTo>
                      <a:pt x="5632" y="10207"/>
                      <a:pt x="5763" y="10269"/>
                      <a:pt x="5903" y="10312"/>
                    </a:cubicBezTo>
                    <a:cubicBezTo>
                      <a:pt x="5933" y="10322"/>
                      <a:pt x="5963" y="10327"/>
                      <a:pt x="5993" y="10327"/>
                    </a:cubicBezTo>
                    <a:cubicBezTo>
                      <a:pt x="6195" y="10327"/>
                      <a:pt x="6371" y="10110"/>
                      <a:pt x="6287" y="9919"/>
                    </a:cubicBezTo>
                    <a:cubicBezTo>
                      <a:pt x="5964" y="9247"/>
                      <a:pt x="5737" y="8548"/>
                      <a:pt x="5475" y="7955"/>
                    </a:cubicBezTo>
                    <a:cubicBezTo>
                      <a:pt x="5038" y="6968"/>
                      <a:pt x="4873" y="6156"/>
                      <a:pt x="4436" y="5169"/>
                    </a:cubicBezTo>
                    <a:lnTo>
                      <a:pt x="4436" y="5169"/>
                    </a:lnTo>
                    <a:cubicBezTo>
                      <a:pt x="4995" y="5588"/>
                      <a:pt x="5641" y="6680"/>
                      <a:pt x="5851" y="7326"/>
                    </a:cubicBezTo>
                    <a:cubicBezTo>
                      <a:pt x="6182" y="8365"/>
                      <a:pt x="6200" y="8976"/>
                      <a:pt x="6820" y="9876"/>
                    </a:cubicBezTo>
                    <a:cubicBezTo>
                      <a:pt x="6837" y="9911"/>
                      <a:pt x="6863" y="9937"/>
                      <a:pt x="6881" y="9963"/>
                    </a:cubicBezTo>
                    <a:cubicBezTo>
                      <a:pt x="6946" y="10042"/>
                      <a:pt x="7035" y="10076"/>
                      <a:pt x="7126" y="10076"/>
                    </a:cubicBezTo>
                    <a:cubicBezTo>
                      <a:pt x="7315" y="10076"/>
                      <a:pt x="7510" y="9925"/>
                      <a:pt x="7492" y="9718"/>
                    </a:cubicBezTo>
                    <a:cubicBezTo>
                      <a:pt x="7379" y="7806"/>
                      <a:pt x="6724" y="5973"/>
                      <a:pt x="5606" y="4436"/>
                    </a:cubicBezTo>
                    <a:lnTo>
                      <a:pt x="5606" y="4436"/>
                    </a:lnTo>
                    <a:cubicBezTo>
                      <a:pt x="6374" y="4759"/>
                      <a:pt x="6802" y="5527"/>
                      <a:pt x="7047" y="6278"/>
                    </a:cubicBezTo>
                    <a:cubicBezTo>
                      <a:pt x="7300" y="7038"/>
                      <a:pt x="7422" y="7850"/>
                      <a:pt x="7824" y="8540"/>
                    </a:cubicBezTo>
                    <a:cubicBezTo>
                      <a:pt x="7916" y="8689"/>
                      <a:pt x="8067" y="8845"/>
                      <a:pt x="8238" y="8845"/>
                    </a:cubicBezTo>
                    <a:cubicBezTo>
                      <a:pt x="8277" y="8845"/>
                      <a:pt x="8316" y="8837"/>
                      <a:pt x="8356" y="8819"/>
                    </a:cubicBezTo>
                    <a:cubicBezTo>
                      <a:pt x="8391" y="7928"/>
                      <a:pt x="8208" y="7038"/>
                      <a:pt x="8007" y="6182"/>
                    </a:cubicBezTo>
                    <a:cubicBezTo>
                      <a:pt x="7946" y="5885"/>
                      <a:pt x="7876" y="5588"/>
                      <a:pt x="7745" y="5318"/>
                    </a:cubicBezTo>
                    <a:cubicBezTo>
                      <a:pt x="7684" y="5169"/>
                      <a:pt x="7265" y="4410"/>
                      <a:pt x="6820" y="3615"/>
                    </a:cubicBezTo>
                    <a:lnTo>
                      <a:pt x="6820" y="3615"/>
                    </a:lnTo>
                    <a:cubicBezTo>
                      <a:pt x="7169" y="3755"/>
                      <a:pt x="7527" y="3912"/>
                      <a:pt x="7885" y="4052"/>
                    </a:cubicBezTo>
                    <a:cubicBezTo>
                      <a:pt x="8095" y="4139"/>
                      <a:pt x="8313" y="4226"/>
                      <a:pt x="8540" y="4270"/>
                    </a:cubicBezTo>
                    <a:cubicBezTo>
                      <a:pt x="8658" y="4292"/>
                      <a:pt x="8776" y="4298"/>
                      <a:pt x="8895" y="4298"/>
                    </a:cubicBezTo>
                    <a:cubicBezTo>
                      <a:pt x="9014" y="4298"/>
                      <a:pt x="9134" y="4292"/>
                      <a:pt x="9256" y="4287"/>
                    </a:cubicBezTo>
                    <a:cubicBezTo>
                      <a:pt x="9299" y="4279"/>
                      <a:pt x="9352" y="4279"/>
                      <a:pt x="9387" y="4261"/>
                    </a:cubicBezTo>
                    <a:cubicBezTo>
                      <a:pt x="9465" y="4217"/>
                      <a:pt x="9474" y="4130"/>
                      <a:pt x="9439" y="4060"/>
                    </a:cubicBezTo>
                    <a:cubicBezTo>
                      <a:pt x="9404" y="3999"/>
                      <a:pt x="9343" y="3956"/>
                      <a:pt x="9273" y="3912"/>
                    </a:cubicBezTo>
                    <a:cubicBezTo>
                      <a:pt x="8426" y="3371"/>
                      <a:pt x="7510" y="2925"/>
                      <a:pt x="6697" y="2349"/>
                    </a:cubicBezTo>
                    <a:cubicBezTo>
                      <a:pt x="6418" y="2148"/>
                      <a:pt x="5868" y="1746"/>
                      <a:pt x="5449" y="1519"/>
                    </a:cubicBezTo>
                    <a:cubicBezTo>
                      <a:pt x="5126" y="1188"/>
                      <a:pt x="4689" y="742"/>
                      <a:pt x="4340" y="603"/>
                    </a:cubicBezTo>
                    <a:cubicBezTo>
                      <a:pt x="3510" y="253"/>
                      <a:pt x="2707" y="35"/>
                      <a:pt x="2332" y="0"/>
                    </a:cubicBezTo>
                    <a:close/>
                  </a:path>
                </a:pathLst>
              </a:custGeom>
              <a:solidFill>
                <a:srgbClr val="EFB3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34"/>
              <p:cNvSpPr/>
              <p:nvPr/>
            </p:nvSpPr>
            <p:spPr>
              <a:xfrm>
                <a:off x="3196275" y="2848425"/>
                <a:ext cx="537225" cy="627825"/>
              </a:xfrm>
              <a:custGeom>
                <a:rect b="b" l="l" r="r" t="t"/>
                <a:pathLst>
                  <a:path extrusionOk="0" h="25113" w="21489">
                    <a:moveTo>
                      <a:pt x="1764" y="1"/>
                    </a:moveTo>
                    <a:cubicBezTo>
                      <a:pt x="0" y="2297"/>
                      <a:pt x="1196" y="5379"/>
                      <a:pt x="1712" y="6244"/>
                    </a:cubicBezTo>
                    <a:cubicBezTo>
                      <a:pt x="2419" y="7405"/>
                      <a:pt x="2986" y="8619"/>
                      <a:pt x="4034" y="9570"/>
                    </a:cubicBezTo>
                    <a:cubicBezTo>
                      <a:pt x="5536" y="10933"/>
                      <a:pt x="7640" y="11919"/>
                      <a:pt x="8793" y="13526"/>
                    </a:cubicBezTo>
                    <a:cubicBezTo>
                      <a:pt x="9666" y="14757"/>
                      <a:pt x="10574" y="15831"/>
                      <a:pt x="11674" y="17001"/>
                    </a:cubicBezTo>
                    <a:cubicBezTo>
                      <a:pt x="13106" y="18503"/>
                      <a:pt x="14486" y="20110"/>
                      <a:pt x="15813" y="21725"/>
                    </a:cubicBezTo>
                    <a:cubicBezTo>
                      <a:pt x="16835" y="22956"/>
                      <a:pt x="18083" y="23934"/>
                      <a:pt x="19183" y="25113"/>
                    </a:cubicBezTo>
                    <a:cubicBezTo>
                      <a:pt x="19987" y="24589"/>
                      <a:pt x="20703" y="24021"/>
                      <a:pt x="21489" y="23471"/>
                    </a:cubicBezTo>
                    <a:cubicBezTo>
                      <a:pt x="21366" y="22930"/>
                      <a:pt x="20799" y="22476"/>
                      <a:pt x="20511" y="21987"/>
                    </a:cubicBezTo>
                    <a:cubicBezTo>
                      <a:pt x="19332" y="20031"/>
                      <a:pt x="17638" y="18320"/>
                      <a:pt x="16328" y="16425"/>
                    </a:cubicBezTo>
                    <a:cubicBezTo>
                      <a:pt x="15359" y="15002"/>
                      <a:pt x="14425" y="13596"/>
                      <a:pt x="13159" y="12426"/>
                    </a:cubicBezTo>
                    <a:cubicBezTo>
                      <a:pt x="12242" y="11587"/>
                      <a:pt x="11194" y="10845"/>
                      <a:pt x="10496" y="9850"/>
                    </a:cubicBezTo>
                    <a:cubicBezTo>
                      <a:pt x="9352" y="8235"/>
                      <a:pt x="8339" y="6567"/>
                      <a:pt x="7221" y="4908"/>
                    </a:cubicBezTo>
                    <a:cubicBezTo>
                      <a:pt x="5798" y="2795"/>
                      <a:pt x="3973" y="1319"/>
                      <a:pt x="176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34"/>
              <p:cNvSpPr/>
              <p:nvPr/>
            </p:nvSpPr>
            <p:spPr>
              <a:xfrm>
                <a:off x="2830625" y="2845825"/>
                <a:ext cx="601850" cy="756675"/>
              </a:xfrm>
              <a:custGeom>
                <a:rect b="b" l="l" r="r" t="t"/>
                <a:pathLst>
                  <a:path extrusionOk="0" h="30267" w="24074">
                    <a:moveTo>
                      <a:pt x="15150" y="1"/>
                    </a:moveTo>
                    <a:cubicBezTo>
                      <a:pt x="14018" y="1"/>
                      <a:pt x="12666" y="182"/>
                      <a:pt x="11710" y="288"/>
                    </a:cubicBezTo>
                    <a:cubicBezTo>
                      <a:pt x="11361" y="323"/>
                      <a:pt x="11099" y="629"/>
                      <a:pt x="11099" y="978"/>
                    </a:cubicBezTo>
                    <a:cubicBezTo>
                      <a:pt x="11087" y="3522"/>
                      <a:pt x="9563" y="5475"/>
                      <a:pt x="7747" y="5475"/>
                    </a:cubicBezTo>
                    <a:cubicBezTo>
                      <a:pt x="6745" y="5475"/>
                      <a:pt x="5655" y="4881"/>
                      <a:pt x="4681" y="3466"/>
                    </a:cubicBezTo>
                    <a:cubicBezTo>
                      <a:pt x="149" y="4951"/>
                      <a:pt x="1" y="6802"/>
                      <a:pt x="979" y="10015"/>
                    </a:cubicBezTo>
                    <a:cubicBezTo>
                      <a:pt x="1939" y="13167"/>
                      <a:pt x="3852" y="18616"/>
                      <a:pt x="4821" y="21698"/>
                    </a:cubicBezTo>
                    <a:cubicBezTo>
                      <a:pt x="5686" y="24450"/>
                      <a:pt x="7484" y="30266"/>
                      <a:pt x="10392" y="30266"/>
                    </a:cubicBezTo>
                    <a:cubicBezTo>
                      <a:pt x="10565" y="30266"/>
                      <a:pt x="10743" y="30246"/>
                      <a:pt x="10924" y="30203"/>
                    </a:cubicBezTo>
                    <a:cubicBezTo>
                      <a:pt x="12094" y="29932"/>
                      <a:pt x="24074" y="27967"/>
                      <a:pt x="22790" y="24640"/>
                    </a:cubicBezTo>
                    <a:cubicBezTo>
                      <a:pt x="21515" y="21340"/>
                      <a:pt x="18922" y="1118"/>
                      <a:pt x="16739" y="218"/>
                    </a:cubicBezTo>
                    <a:cubicBezTo>
                      <a:pt x="16353" y="58"/>
                      <a:pt x="15786" y="1"/>
                      <a:pt x="15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34"/>
              <p:cNvSpPr/>
              <p:nvPr/>
            </p:nvSpPr>
            <p:spPr>
              <a:xfrm>
                <a:off x="3151300" y="2840800"/>
                <a:ext cx="165650" cy="583625"/>
              </a:xfrm>
              <a:custGeom>
                <a:rect b="b" l="l" r="r" t="t"/>
                <a:pathLst>
                  <a:path extrusionOk="0" h="23345" w="6626">
                    <a:moveTo>
                      <a:pt x="1459" y="0"/>
                    </a:moveTo>
                    <a:cubicBezTo>
                      <a:pt x="350" y="52"/>
                      <a:pt x="297" y="148"/>
                      <a:pt x="219" y="1327"/>
                    </a:cubicBezTo>
                    <a:cubicBezTo>
                      <a:pt x="1" y="4165"/>
                      <a:pt x="2035" y="15001"/>
                      <a:pt x="3144" y="18162"/>
                    </a:cubicBezTo>
                    <a:cubicBezTo>
                      <a:pt x="3624" y="19541"/>
                      <a:pt x="4296" y="21960"/>
                      <a:pt x="4689" y="23340"/>
                    </a:cubicBezTo>
                    <a:cubicBezTo>
                      <a:pt x="4714" y="23343"/>
                      <a:pt x="4748" y="23344"/>
                      <a:pt x="4790" y="23344"/>
                    </a:cubicBezTo>
                    <a:cubicBezTo>
                      <a:pt x="5246" y="23344"/>
                      <a:pt x="6625" y="23174"/>
                      <a:pt x="6506" y="22894"/>
                    </a:cubicBezTo>
                    <a:cubicBezTo>
                      <a:pt x="5597" y="20825"/>
                      <a:pt x="2297" y="5134"/>
                      <a:pt x="2157" y="3318"/>
                    </a:cubicBezTo>
                    <a:cubicBezTo>
                      <a:pt x="2070" y="2253"/>
                      <a:pt x="2332" y="550"/>
                      <a:pt x="145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34"/>
              <p:cNvSpPr/>
              <p:nvPr/>
            </p:nvSpPr>
            <p:spPr>
              <a:xfrm>
                <a:off x="2882800" y="2939450"/>
                <a:ext cx="228350" cy="568900"/>
              </a:xfrm>
              <a:custGeom>
                <a:rect b="b" l="l" r="r" t="t"/>
                <a:pathLst>
                  <a:path extrusionOk="0" h="22756" w="9134">
                    <a:moveTo>
                      <a:pt x="1118" y="1"/>
                    </a:moveTo>
                    <a:cubicBezTo>
                      <a:pt x="18" y="202"/>
                      <a:pt x="1" y="298"/>
                      <a:pt x="53" y="1476"/>
                    </a:cubicBezTo>
                    <a:cubicBezTo>
                      <a:pt x="193" y="4314"/>
                      <a:pt x="3258" y="14574"/>
                      <a:pt x="4742" y="17551"/>
                    </a:cubicBezTo>
                    <a:cubicBezTo>
                      <a:pt x="5397" y="18861"/>
                      <a:pt x="6654" y="21437"/>
                      <a:pt x="7204" y="22755"/>
                    </a:cubicBezTo>
                    <a:cubicBezTo>
                      <a:pt x="7484" y="22747"/>
                      <a:pt x="8820" y="22406"/>
                      <a:pt x="8933" y="22092"/>
                    </a:cubicBezTo>
                    <a:cubicBezTo>
                      <a:pt x="9134" y="21577"/>
                      <a:pt x="8086" y="20214"/>
                      <a:pt x="7885" y="19821"/>
                    </a:cubicBezTo>
                    <a:cubicBezTo>
                      <a:pt x="7038" y="18154"/>
                      <a:pt x="2585" y="4986"/>
                      <a:pt x="2219" y="3196"/>
                    </a:cubicBezTo>
                    <a:cubicBezTo>
                      <a:pt x="2009" y="2175"/>
                      <a:pt x="2053" y="446"/>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34"/>
              <p:cNvSpPr/>
              <p:nvPr/>
            </p:nvSpPr>
            <p:spPr>
              <a:xfrm>
                <a:off x="3484200" y="4620500"/>
                <a:ext cx="531325" cy="795825"/>
              </a:xfrm>
              <a:custGeom>
                <a:rect b="b" l="l" r="r" t="t"/>
                <a:pathLst>
                  <a:path extrusionOk="0" h="31833" w="21253">
                    <a:moveTo>
                      <a:pt x="18692" y="0"/>
                    </a:moveTo>
                    <a:cubicBezTo>
                      <a:pt x="18200" y="0"/>
                      <a:pt x="17622" y="455"/>
                      <a:pt x="16948" y="1564"/>
                    </a:cubicBezTo>
                    <a:cubicBezTo>
                      <a:pt x="15743" y="3537"/>
                      <a:pt x="15106" y="5781"/>
                      <a:pt x="14137" y="7877"/>
                    </a:cubicBezTo>
                    <a:cubicBezTo>
                      <a:pt x="13019" y="10330"/>
                      <a:pt x="11517" y="12601"/>
                      <a:pt x="9718" y="14609"/>
                    </a:cubicBezTo>
                    <a:cubicBezTo>
                      <a:pt x="7649" y="16940"/>
                      <a:pt x="5178" y="18896"/>
                      <a:pt x="2419" y="20319"/>
                    </a:cubicBezTo>
                    <a:cubicBezTo>
                      <a:pt x="1327" y="20887"/>
                      <a:pt x="0" y="21716"/>
                      <a:pt x="192" y="22921"/>
                    </a:cubicBezTo>
                    <a:cubicBezTo>
                      <a:pt x="375" y="24071"/>
                      <a:pt x="1745" y="24479"/>
                      <a:pt x="2943" y="24479"/>
                    </a:cubicBezTo>
                    <a:cubicBezTo>
                      <a:pt x="3065" y="24479"/>
                      <a:pt x="3184" y="24475"/>
                      <a:pt x="3301" y="24467"/>
                    </a:cubicBezTo>
                    <a:cubicBezTo>
                      <a:pt x="3669" y="24444"/>
                      <a:pt x="4059" y="24419"/>
                      <a:pt x="4444" y="24419"/>
                    </a:cubicBezTo>
                    <a:cubicBezTo>
                      <a:pt x="5399" y="24419"/>
                      <a:pt x="6327" y="24576"/>
                      <a:pt x="6837" y="25323"/>
                    </a:cubicBezTo>
                    <a:cubicBezTo>
                      <a:pt x="7439" y="26196"/>
                      <a:pt x="7099" y="27374"/>
                      <a:pt x="6793" y="28396"/>
                    </a:cubicBezTo>
                    <a:cubicBezTo>
                      <a:pt x="6488" y="29409"/>
                      <a:pt x="6304" y="30675"/>
                      <a:pt x="7081" y="31391"/>
                    </a:cubicBezTo>
                    <a:cubicBezTo>
                      <a:pt x="7424" y="31710"/>
                      <a:pt x="7863" y="31832"/>
                      <a:pt x="8327" y="31832"/>
                    </a:cubicBezTo>
                    <a:cubicBezTo>
                      <a:pt x="8881" y="31832"/>
                      <a:pt x="9472" y="31658"/>
                      <a:pt x="9980" y="31435"/>
                    </a:cubicBezTo>
                    <a:cubicBezTo>
                      <a:pt x="13316" y="29985"/>
                      <a:pt x="15813" y="27016"/>
                      <a:pt x="17393" y="23742"/>
                    </a:cubicBezTo>
                    <a:cubicBezTo>
                      <a:pt x="18974" y="20468"/>
                      <a:pt x="19751" y="16870"/>
                      <a:pt x="20458" y="13299"/>
                    </a:cubicBezTo>
                    <a:cubicBezTo>
                      <a:pt x="20738" y="11902"/>
                      <a:pt x="21008" y="10505"/>
                      <a:pt x="21113" y="9082"/>
                    </a:cubicBezTo>
                    <a:cubicBezTo>
                      <a:pt x="21253" y="7279"/>
                      <a:pt x="20660" y="0"/>
                      <a:pt x="1869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34"/>
              <p:cNvSpPr/>
              <p:nvPr/>
            </p:nvSpPr>
            <p:spPr>
              <a:xfrm>
                <a:off x="3844800" y="4513425"/>
                <a:ext cx="118550" cy="249450"/>
              </a:xfrm>
              <a:custGeom>
                <a:rect b="b" l="l" r="r" t="t"/>
                <a:pathLst>
                  <a:path extrusionOk="0" h="9978" w="4742">
                    <a:moveTo>
                      <a:pt x="2487" y="0"/>
                    </a:moveTo>
                    <a:cubicBezTo>
                      <a:pt x="2460" y="0"/>
                      <a:pt x="2431" y="2"/>
                      <a:pt x="2402" y="5"/>
                    </a:cubicBezTo>
                    <a:cubicBezTo>
                      <a:pt x="1747" y="84"/>
                      <a:pt x="1005" y="617"/>
                      <a:pt x="472" y="1071"/>
                    </a:cubicBezTo>
                    <a:cubicBezTo>
                      <a:pt x="420" y="1114"/>
                      <a:pt x="376" y="1158"/>
                      <a:pt x="315" y="1202"/>
                    </a:cubicBezTo>
                    <a:cubicBezTo>
                      <a:pt x="228" y="1271"/>
                      <a:pt x="132" y="1359"/>
                      <a:pt x="88" y="1481"/>
                    </a:cubicBezTo>
                    <a:cubicBezTo>
                      <a:pt x="1" y="1699"/>
                      <a:pt x="114" y="1944"/>
                      <a:pt x="219" y="2162"/>
                    </a:cubicBezTo>
                    <a:cubicBezTo>
                      <a:pt x="1171" y="3996"/>
                      <a:pt x="2009" y="6013"/>
                      <a:pt x="1799" y="8065"/>
                    </a:cubicBezTo>
                    <a:cubicBezTo>
                      <a:pt x="1738" y="8658"/>
                      <a:pt x="1625" y="9374"/>
                      <a:pt x="2088" y="9776"/>
                    </a:cubicBezTo>
                    <a:cubicBezTo>
                      <a:pt x="2247" y="9915"/>
                      <a:pt x="2450" y="9978"/>
                      <a:pt x="2661" y="9978"/>
                    </a:cubicBezTo>
                    <a:cubicBezTo>
                      <a:pt x="2992" y="9978"/>
                      <a:pt x="3342" y="9823"/>
                      <a:pt x="3572" y="9567"/>
                    </a:cubicBezTo>
                    <a:cubicBezTo>
                      <a:pt x="3939" y="9156"/>
                      <a:pt x="4043" y="8580"/>
                      <a:pt x="4070" y="8021"/>
                    </a:cubicBezTo>
                    <a:cubicBezTo>
                      <a:pt x="4105" y="7462"/>
                      <a:pt x="4087" y="6903"/>
                      <a:pt x="4244" y="6371"/>
                    </a:cubicBezTo>
                    <a:cubicBezTo>
                      <a:pt x="4401" y="5856"/>
                      <a:pt x="4742" y="5375"/>
                      <a:pt x="4742" y="4843"/>
                    </a:cubicBezTo>
                    <a:cubicBezTo>
                      <a:pt x="4742" y="4581"/>
                      <a:pt x="4663" y="4328"/>
                      <a:pt x="4585" y="4074"/>
                    </a:cubicBezTo>
                    <a:cubicBezTo>
                      <a:pt x="4305" y="3201"/>
                      <a:pt x="4008" y="2328"/>
                      <a:pt x="3668" y="1472"/>
                    </a:cubicBezTo>
                    <a:cubicBezTo>
                      <a:pt x="3467" y="945"/>
                      <a:pt x="3138" y="0"/>
                      <a:pt x="248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28" name="Google Shape;1528;p34"/>
            <p:cNvGrpSpPr/>
            <p:nvPr/>
          </p:nvGrpSpPr>
          <p:grpSpPr>
            <a:xfrm>
              <a:off x="1121124" y="1073713"/>
              <a:ext cx="108351" cy="110850"/>
              <a:chOff x="1122625" y="4316475"/>
              <a:chExt cx="32700" cy="33450"/>
            </a:xfrm>
          </p:grpSpPr>
          <p:sp>
            <p:nvSpPr>
              <p:cNvPr id="1529" name="Google Shape;1529;p3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3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31" name="Google Shape;1531;p34"/>
            <p:cNvGrpSpPr/>
            <p:nvPr/>
          </p:nvGrpSpPr>
          <p:grpSpPr>
            <a:xfrm>
              <a:off x="1461636" y="2396563"/>
              <a:ext cx="108351" cy="110850"/>
              <a:chOff x="1122625" y="4316475"/>
              <a:chExt cx="32700" cy="33450"/>
            </a:xfrm>
          </p:grpSpPr>
          <p:sp>
            <p:nvSpPr>
              <p:cNvPr id="1532" name="Google Shape;1532;p3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3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534" name="Google Shape;1534;p34"/>
          <p:cNvGrpSpPr/>
          <p:nvPr/>
        </p:nvGrpSpPr>
        <p:grpSpPr>
          <a:xfrm>
            <a:off x="5240951" y="1224136"/>
            <a:ext cx="3981815" cy="3534777"/>
            <a:chOff x="5248101" y="1073736"/>
            <a:chExt cx="3981815" cy="3534777"/>
          </a:xfrm>
        </p:grpSpPr>
        <p:grpSp>
          <p:nvGrpSpPr>
            <p:cNvPr id="1535" name="Google Shape;1535;p34"/>
            <p:cNvGrpSpPr/>
            <p:nvPr/>
          </p:nvGrpSpPr>
          <p:grpSpPr>
            <a:xfrm flipH="1">
              <a:off x="6567786" y="1309504"/>
              <a:ext cx="2318312" cy="3298994"/>
              <a:chOff x="1776900" y="2198525"/>
              <a:chExt cx="1762975" cy="2508550"/>
            </a:xfrm>
          </p:grpSpPr>
          <p:sp>
            <p:nvSpPr>
              <p:cNvPr id="1536" name="Google Shape;1536;p34"/>
              <p:cNvSpPr/>
              <p:nvPr/>
            </p:nvSpPr>
            <p:spPr>
              <a:xfrm>
                <a:off x="2546675" y="3205200"/>
                <a:ext cx="95000" cy="76325"/>
              </a:xfrm>
              <a:custGeom>
                <a:rect b="b" l="l" r="r" t="t"/>
                <a:pathLst>
                  <a:path extrusionOk="0" h="3053" w="3800">
                    <a:moveTo>
                      <a:pt x="3053" y="0"/>
                    </a:moveTo>
                    <a:cubicBezTo>
                      <a:pt x="2944" y="0"/>
                      <a:pt x="2818" y="4"/>
                      <a:pt x="2675" y="13"/>
                    </a:cubicBezTo>
                    <a:cubicBezTo>
                      <a:pt x="1702" y="13"/>
                      <a:pt x="0" y="1745"/>
                      <a:pt x="0" y="1745"/>
                    </a:cubicBezTo>
                    <a:lnTo>
                      <a:pt x="183" y="3052"/>
                    </a:lnTo>
                    <a:lnTo>
                      <a:pt x="608" y="3052"/>
                    </a:lnTo>
                    <a:lnTo>
                      <a:pt x="1368" y="2353"/>
                    </a:lnTo>
                    <a:lnTo>
                      <a:pt x="2067" y="1745"/>
                    </a:lnTo>
                    <a:lnTo>
                      <a:pt x="3252" y="742"/>
                    </a:lnTo>
                    <a:lnTo>
                      <a:pt x="3800" y="134"/>
                    </a:lnTo>
                    <a:cubicBezTo>
                      <a:pt x="3800" y="134"/>
                      <a:pt x="3710" y="0"/>
                      <a:pt x="3053" y="0"/>
                    </a:cubicBezTo>
                    <a:close/>
                  </a:path>
                </a:pathLst>
              </a:custGeom>
              <a:solidFill>
                <a:srgbClr val="FFC7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34"/>
              <p:cNvSpPr/>
              <p:nvPr/>
            </p:nvSpPr>
            <p:spPr>
              <a:xfrm>
                <a:off x="2517975" y="3892450"/>
                <a:ext cx="119900" cy="120750"/>
              </a:xfrm>
              <a:custGeom>
                <a:rect b="b" l="l" r="r" t="t"/>
                <a:pathLst>
                  <a:path extrusionOk="0" h="4830" w="4796">
                    <a:moveTo>
                      <a:pt x="1938" y="0"/>
                    </a:moveTo>
                    <a:lnTo>
                      <a:pt x="601" y="304"/>
                    </a:lnTo>
                    <a:cubicBezTo>
                      <a:pt x="601" y="304"/>
                      <a:pt x="115" y="2037"/>
                      <a:pt x="84" y="2280"/>
                    </a:cubicBezTo>
                    <a:cubicBezTo>
                      <a:pt x="0" y="2448"/>
                      <a:pt x="251" y="4829"/>
                      <a:pt x="1097" y="4829"/>
                    </a:cubicBezTo>
                    <a:cubicBezTo>
                      <a:pt x="1170" y="4829"/>
                      <a:pt x="1248" y="4811"/>
                      <a:pt x="1331" y="4772"/>
                    </a:cubicBezTo>
                    <a:cubicBezTo>
                      <a:pt x="2212" y="4316"/>
                      <a:pt x="4249" y="4499"/>
                      <a:pt x="4796" y="3648"/>
                    </a:cubicBezTo>
                    <a:cubicBezTo>
                      <a:pt x="4796" y="3374"/>
                      <a:pt x="4704" y="3131"/>
                      <a:pt x="4704" y="2949"/>
                    </a:cubicBezTo>
                    <a:lnTo>
                      <a:pt x="1938" y="0"/>
                    </a:lnTo>
                    <a:close/>
                  </a:path>
                </a:pathLst>
              </a:custGeom>
              <a:solidFill>
                <a:srgbClr val="EFEF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34"/>
              <p:cNvSpPr/>
              <p:nvPr/>
            </p:nvSpPr>
            <p:spPr>
              <a:xfrm>
                <a:off x="1779925" y="3643750"/>
                <a:ext cx="489650" cy="400700"/>
              </a:xfrm>
              <a:custGeom>
                <a:rect b="b" l="l" r="r" t="t"/>
                <a:pathLst>
                  <a:path extrusionOk="0" h="16028" w="19586">
                    <a:moveTo>
                      <a:pt x="19225" y="1"/>
                    </a:moveTo>
                    <a:cubicBezTo>
                      <a:pt x="17000" y="1"/>
                      <a:pt x="2311" y="10435"/>
                      <a:pt x="2311" y="10435"/>
                    </a:cubicBezTo>
                    <a:cubicBezTo>
                      <a:pt x="2311" y="10435"/>
                      <a:pt x="1" y="10891"/>
                      <a:pt x="578" y="13596"/>
                    </a:cubicBezTo>
                    <a:cubicBezTo>
                      <a:pt x="710" y="14272"/>
                      <a:pt x="1695" y="14409"/>
                      <a:pt x="3130" y="14409"/>
                    </a:cubicBezTo>
                    <a:cubicBezTo>
                      <a:pt x="4105" y="14409"/>
                      <a:pt x="5287" y="14345"/>
                      <a:pt x="6550" y="14345"/>
                    </a:cubicBezTo>
                    <a:cubicBezTo>
                      <a:pt x="9027" y="14345"/>
                      <a:pt x="11814" y="14588"/>
                      <a:pt x="13953" y="16027"/>
                    </a:cubicBezTo>
                    <a:cubicBezTo>
                      <a:pt x="13953" y="13960"/>
                      <a:pt x="17387" y="4933"/>
                      <a:pt x="19424" y="526"/>
                    </a:cubicBezTo>
                    <a:cubicBezTo>
                      <a:pt x="19585" y="162"/>
                      <a:pt x="19501" y="1"/>
                      <a:pt x="19225" y="1"/>
                    </a:cubicBezTo>
                    <a:close/>
                  </a:path>
                </a:pathLst>
              </a:custGeom>
              <a:solidFill>
                <a:srgbClr val="EFEF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34"/>
              <p:cNvSpPr/>
              <p:nvPr/>
            </p:nvSpPr>
            <p:spPr>
              <a:xfrm>
                <a:off x="2814900" y="2198525"/>
                <a:ext cx="724975" cy="708500"/>
              </a:xfrm>
              <a:custGeom>
                <a:rect b="b" l="l" r="r" t="t"/>
                <a:pathLst>
                  <a:path extrusionOk="0" h="28340" w="28999">
                    <a:moveTo>
                      <a:pt x="14428" y="3186"/>
                    </a:moveTo>
                    <a:cubicBezTo>
                      <a:pt x="15875" y="3186"/>
                      <a:pt x="17344" y="3473"/>
                      <a:pt x="18755" y="4079"/>
                    </a:cubicBezTo>
                    <a:cubicBezTo>
                      <a:pt x="22190" y="5538"/>
                      <a:pt x="24530" y="8547"/>
                      <a:pt x="25229" y="11981"/>
                    </a:cubicBezTo>
                    <a:cubicBezTo>
                      <a:pt x="25685" y="14109"/>
                      <a:pt x="25503" y="16389"/>
                      <a:pt x="24591" y="18547"/>
                    </a:cubicBezTo>
                    <a:cubicBezTo>
                      <a:pt x="23466" y="21252"/>
                      <a:pt x="21278" y="23380"/>
                      <a:pt x="18542" y="24474"/>
                    </a:cubicBezTo>
                    <a:cubicBezTo>
                      <a:pt x="17211" y="25006"/>
                      <a:pt x="15823" y="25272"/>
                      <a:pt x="14437" y="25272"/>
                    </a:cubicBezTo>
                    <a:cubicBezTo>
                      <a:pt x="12973" y="25272"/>
                      <a:pt x="11512" y="24976"/>
                      <a:pt x="10123" y="24383"/>
                    </a:cubicBezTo>
                    <a:cubicBezTo>
                      <a:pt x="7387" y="23167"/>
                      <a:pt x="5290" y="21039"/>
                      <a:pt x="4195" y="18304"/>
                    </a:cubicBezTo>
                    <a:cubicBezTo>
                      <a:pt x="3101" y="15568"/>
                      <a:pt x="3132" y="12589"/>
                      <a:pt x="4256" y="9884"/>
                    </a:cubicBezTo>
                    <a:cubicBezTo>
                      <a:pt x="6052" y="5702"/>
                      <a:pt x="10141" y="3186"/>
                      <a:pt x="14428" y="3186"/>
                    </a:cubicBezTo>
                    <a:close/>
                    <a:moveTo>
                      <a:pt x="14430" y="1"/>
                    </a:moveTo>
                    <a:cubicBezTo>
                      <a:pt x="12640" y="1"/>
                      <a:pt x="10852" y="343"/>
                      <a:pt x="9150" y="1039"/>
                    </a:cubicBezTo>
                    <a:cubicBezTo>
                      <a:pt x="5654" y="2437"/>
                      <a:pt x="2888" y="5142"/>
                      <a:pt x="1399" y="8638"/>
                    </a:cubicBezTo>
                    <a:cubicBezTo>
                      <a:pt x="305" y="11252"/>
                      <a:pt x="1" y="14109"/>
                      <a:pt x="548" y="16845"/>
                    </a:cubicBezTo>
                    <a:cubicBezTo>
                      <a:pt x="548" y="16905"/>
                      <a:pt x="578" y="16997"/>
                      <a:pt x="578" y="17057"/>
                    </a:cubicBezTo>
                    <a:cubicBezTo>
                      <a:pt x="761" y="17848"/>
                      <a:pt x="1004" y="18699"/>
                      <a:pt x="1308" y="19459"/>
                    </a:cubicBezTo>
                    <a:cubicBezTo>
                      <a:pt x="1794" y="20705"/>
                      <a:pt x="2463" y="21860"/>
                      <a:pt x="3284" y="22863"/>
                    </a:cubicBezTo>
                    <a:cubicBezTo>
                      <a:pt x="3922" y="23714"/>
                      <a:pt x="4651" y="24474"/>
                      <a:pt x="5472" y="25112"/>
                    </a:cubicBezTo>
                    <a:cubicBezTo>
                      <a:pt x="6506" y="25963"/>
                      <a:pt x="7630" y="26632"/>
                      <a:pt x="8907" y="27179"/>
                    </a:cubicBezTo>
                    <a:cubicBezTo>
                      <a:pt x="10703" y="27951"/>
                      <a:pt x="12598" y="28339"/>
                      <a:pt x="14497" y="28339"/>
                    </a:cubicBezTo>
                    <a:cubicBezTo>
                      <a:pt x="16261" y="28339"/>
                      <a:pt x="18030" y="28005"/>
                      <a:pt x="19728" y="27331"/>
                    </a:cubicBezTo>
                    <a:cubicBezTo>
                      <a:pt x="23223" y="25903"/>
                      <a:pt x="25989" y="23228"/>
                      <a:pt x="27479" y="19732"/>
                    </a:cubicBezTo>
                    <a:cubicBezTo>
                      <a:pt x="28998" y="16176"/>
                      <a:pt x="28938" y="12346"/>
                      <a:pt x="27631" y="9003"/>
                    </a:cubicBezTo>
                    <a:cubicBezTo>
                      <a:pt x="26293" y="5598"/>
                      <a:pt x="23649" y="2711"/>
                      <a:pt x="20001" y="1130"/>
                    </a:cubicBezTo>
                    <a:cubicBezTo>
                      <a:pt x="18207" y="381"/>
                      <a:pt x="16318" y="1"/>
                      <a:pt x="1443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34"/>
              <p:cNvSpPr/>
              <p:nvPr/>
            </p:nvSpPr>
            <p:spPr>
              <a:xfrm>
                <a:off x="2482825" y="2773475"/>
                <a:ext cx="542600" cy="654150"/>
              </a:xfrm>
              <a:custGeom>
                <a:rect b="b" l="l" r="r" t="t"/>
                <a:pathLst>
                  <a:path extrusionOk="0" h="26166" w="21704">
                    <a:moveTo>
                      <a:pt x="19931" y="1"/>
                    </a:moveTo>
                    <a:cubicBezTo>
                      <a:pt x="19462" y="1"/>
                      <a:pt x="18995" y="205"/>
                      <a:pt x="18694" y="595"/>
                    </a:cubicBezTo>
                    <a:lnTo>
                      <a:pt x="366" y="23634"/>
                    </a:lnTo>
                    <a:cubicBezTo>
                      <a:pt x="62" y="23999"/>
                      <a:pt x="1" y="24455"/>
                      <a:pt x="62" y="24911"/>
                    </a:cubicBezTo>
                    <a:cubicBezTo>
                      <a:pt x="153" y="25245"/>
                      <a:pt x="335" y="25549"/>
                      <a:pt x="639" y="25823"/>
                    </a:cubicBezTo>
                    <a:cubicBezTo>
                      <a:pt x="934" y="26053"/>
                      <a:pt x="1277" y="26165"/>
                      <a:pt x="1616" y="26165"/>
                    </a:cubicBezTo>
                    <a:cubicBezTo>
                      <a:pt x="2082" y="26165"/>
                      <a:pt x="2541" y="25954"/>
                      <a:pt x="2858" y="25549"/>
                    </a:cubicBezTo>
                    <a:lnTo>
                      <a:pt x="21156" y="2540"/>
                    </a:lnTo>
                    <a:cubicBezTo>
                      <a:pt x="21703" y="1841"/>
                      <a:pt x="21582" y="868"/>
                      <a:pt x="20883" y="321"/>
                    </a:cubicBezTo>
                    <a:cubicBezTo>
                      <a:pt x="20604" y="105"/>
                      <a:pt x="20267" y="1"/>
                      <a:pt x="1993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34"/>
              <p:cNvSpPr/>
              <p:nvPr/>
            </p:nvSpPr>
            <p:spPr>
              <a:xfrm>
                <a:off x="2896975" y="2275875"/>
                <a:ext cx="554750" cy="553525"/>
              </a:xfrm>
              <a:custGeom>
                <a:rect b="b" l="l" r="r" t="t"/>
                <a:pathLst>
                  <a:path extrusionOk="0" h="22141" w="22190">
                    <a:moveTo>
                      <a:pt x="11112" y="0"/>
                    </a:moveTo>
                    <a:cubicBezTo>
                      <a:pt x="9655" y="0"/>
                      <a:pt x="8216" y="297"/>
                      <a:pt x="6870" y="863"/>
                    </a:cubicBezTo>
                    <a:cubicBezTo>
                      <a:pt x="4621" y="1805"/>
                      <a:pt x="2706" y="3477"/>
                      <a:pt x="1429" y="5757"/>
                    </a:cubicBezTo>
                    <a:cubicBezTo>
                      <a:pt x="1247" y="6061"/>
                      <a:pt x="1095" y="6395"/>
                      <a:pt x="943" y="6760"/>
                    </a:cubicBezTo>
                    <a:cubicBezTo>
                      <a:pt x="517" y="7732"/>
                      <a:pt x="244" y="8766"/>
                      <a:pt x="153" y="9799"/>
                    </a:cubicBezTo>
                    <a:cubicBezTo>
                      <a:pt x="1" y="11228"/>
                      <a:pt x="92" y="12717"/>
                      <a:pt x="517" y="14146"/>
                    </a:cubicBezTo>
                    <a:cubicBezTo>
                      <a:pt x="639" y="14541"/>
                      <a:pt x="760" y="14875"/>
                      <a:pt x="912" y="15210"/>
                    </a:cubicBezTo>
                    <a:cubicBezTo>
                      <a:pt x="2007" y="17945"/>
                      <a:pt x="4134" y="20134"/>
                      <a:pt x="6840" y="21258"/>
                    </a:cubicBezTo>
                    <a:cubicBezTo>
                      <a:pt x="8210" y="21844"/>
                      <a:pt x="9651" y="22140"/>
                      <a:pt x="11090" y="22140"/>
                    </a:cubicBezTo>
                    <a:cubicBezTo>
                      <a:pt x="12493" y="22140"/>
                      <a:pt x="13894" y="21859"/>
                      <a:pt x="15229" y="21289"/>
                    </a:cubicBezTo>
                    <a:cubicBezTo>
                      <a:pt x="16718" y="20681"/>
                      <a:pt x="17995" y="19830"/>
                      <a:pt x="19059" y="18705"/>
                    </a:cubicBezTo>
                    <a:cubicBezTo>
                      <a:pt x="19971" y="17763"/>
                      <a:pt x="20730" y="16638"/>
                      <a:pt x="21278" y="15362"/>
                    </a:cubicBezTo>
                    <a:cubicBezTo>
                      <a:pt x="21338" y="15210"/>
                      <a:pt x="21399" y="15118"/>
                      <a:pt x="21430" y="14997"/>
                    </a:cubicBezTo>
                    <a:cubicBezTo>
                      <a:pt x="21946" y="13629"/>
                      <a:pt x="22189" y="12201"/>
                      <a:pt x="22159" y="10833"/>
                    </a:cubicBezTo>
                    <a:cubicBezTo>
                      <a:pt x="22159" y="10164"/>
                      <a:pt x="22068" y="9465"/>
                      <a:pt x="21916" y="8796"/>
                    </a:cubicBezTo>
                    <a:cubicBezTo>
                      <a:pt x="21551" y="7033"/>
                      <a:pt x="20730" y="5422"/>
                      <a:pt x="19606" y="3994"/>
                    </a:cubicBezTo>
                    <a:cubicBezTo>
                      <a:pt x="18512" y="2687"/>
                      <a:pt x="17083" y="1623"/>
                      <a:pt x="15411" y="893"/>
                    </a:cubicBezTo>
                    <a:cubicBezTo>
                      <a:pt x="14007" y="289"/>
                      <a:pt x="12550" y="0"/>
                      <a:pt x="11112" y="0"/>
                    </a:cubicBezTo>
                    <a:close/>
                  </a:path>
                </a:pathLst>
              </a:custGeom>
              <a:solidFill>
                <a:srgbClr val="F8FE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34"/>
              <p:cNvSpPr/>
              <p:nvPr/>
            </p:nvSpPr>
            <p:spPr>
              <a:xfrm>
                <a:off x="2934200" y="2297425"/>
                <a:ext cx="517525" cy="250800"/>
              </a:xfrm>
              <a:custGeom>
                <a:rect b="b" l="l" r="r" t="t"/>
                <a:pathLst>
                  <a:path extrusionOk="0" h="10032" w="20701">
                    <a:moveTo>
                      <a:pt x="5411" y="1"/>
                    </a:moveTo>
                    <a:cubicBezTo>
                      <a:pt x="3193" y="943"/>
                      <a:pt x="1247" y="2615"/>
                      <a:pt x="1" y="4895"/>
                    </a:cubicBezTo>
                    <a:lnTo>
                      <a:pt x="20700" y="10032"/>
                    </a:lnTo>
                    <a:cubicBezTo>
                      <a:pt x="20700" y="9332"/>
                      <a:pt x="20609" y="8664"/>
                      <a:pt x="20457" y="7934"/>
                    </a:cubicBezTo>
                    <a:cubicBezTo>
                      <a:pt x="20093" y="6202"/>
                      <a:pt x="19302" y="4560"/>
                      <a:pt x="18147" y="3162"/>
                    </a:cubicBezTo>
                    <a:lnTo>
                      <a:pt x="5411" y="1"/>
                    </a:lnTo>
                    <a:close/>
                  </a:path>
                </a:pathLst>
              </a:custGeom>
              <a:solidFill>
                <a:srgbClr val="F8FE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34"/>
              <p:cNvSpPr/>
              <p:nvPr/>
            </p:nvSpPr>
            <p:spPr>
              <a:xfrm>
                <a:off x="2897725" y="2520850"/>
                <a:ext cx="535750" cy="224175"/>
              </a:xfrm>
              <a:custGeom>
                <a:rect b="b" l="l" r="r" t="t"/>
                <a:pathLst>
                  <a:path extrusionOk="0" h="8967" w="21430">
                    <a:moveTo>
                      <a:pt x="153" y="0"/>
                    </a:moveTo>
                    <a:lnTo>
                      <a:pt x="153" y="0"/>
                    </a:lnTo>
                    <a:cubicBezTo>
                      <a:pt x="1" y="1429"/>
                      <a:pt x="123" y="2918"/>
                      <a:pt x="518" y="4347"/>
                    </a:cubicBezTo>
                    <a:lnTo>
                      <a:pt x="19089" y="8967"/>
                    </a:lnTo>
                    <a:cubicBezTo>
                      <a:pt x="20001" y="7994"/>
                      <a:pt x="20761" y="6870"/>
                      <a:pt x="21278" y="5623"/>
                    </a:cubicBezTo>
                    <a:cubicBezTo>
                      <a:pt x="21369" y="5471"/>
                      <a:pt x="21400" y="5350"/>
                      <a:pt x="21430" y="5228"/>
                    </a:cubicBezTo>
                    <a:lnTo>
                      <a:pt x="153" y="0"/>
                    </a:lnTo>
                    <a:close/>
                  </a:path>
                </a:pathLst>
              </a:custGeom>
              <a:solidFill>
                <a:srgbClr val="F8FE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34"/>
              <p:cNvSpPr/>
              <p:nvPr/>
            </p:nvSpPr>
            <p:spPr>
              <a:xfrm>
                <a:off x="2532225" y="3241400"/>
                <a:ext cx="98050" cy="45750"/>
              </a:xfrm>
              <a:custGeom>
                <a:rect b="b" l="l" r="r" t="t"/>
                <a:pathLst>
                  <a:path extrusionOk="0" h="1830" w="3922">
                    <a:moveTo>
                      <a:pt x="2898" y="0"/>
                    </a:moveTo>
                    <a:cubicBezTo>
                      <a:pt x="2669" y="0"/>
                      <a:pt x="2442" y="14"/>
                      <a:pt x="2280" y="54"/>
                    </a:cubicBezTo>
                    <a:cubicBezTo>
                      <a:pt x="1794" y="145"/>
                      <a:pt x="1399" y="540"/>
                      <a:pt x="1399" y="540"/>
                    </a:cubicBezTo>
                    <a:lnTo>
                      <a:pt x="1" y="1513"/>
                    </a:lnTo>
                    <a:cubicBezTo>
                      <a:pt x="1" y="1513"/>
                      <a:pt x="444" y="1830"/>
                      <a:pt x="926" y="1830"/>
                    </a:cubicBezTo>
                    <a:cubicBezTo>
                      <a:pt x="1022" y="1830"/>
                      <a:pt x="1120" y="1817"/>
                      <a:pt x="1216" y="1787"/>
                    </a:cubicBezTo>
                    <a:cubicBezTo>
                      <a:pt x="1794" y="1604"/>
                      <a:pt x="1642" y="1331"/>
                      <a:pt x="1885" y="1118"/>
                    </a:cubicBezTo>
                    <a:cubicBezTo>
                      <a:pt x="2159" y="875"/>
                      <a:pt x="2645" y="692"/>
                      <a:pt x="3253" y="540"/>
                    </a:cubicBezTo>
                    <a:cubicBezTo>
                      <a:pt x="3922" y="388"/>
                      <a:pt x="3830" y="54"/>
                      <a:pt x="3830" y="54"/>
                    </a:cubicBezTo>
                    <a:cubicBezTo>
                      <a:pt x="3830" y="54"/>
                      <a:pt x="3358" y="0"/>
                      <a:pt x="2898" y="0"/>
                    </a:cubicBezTo>
                    <a:close/>
                  </a:path>
                </a:pathLst>
              </a:custGeom>
              <a:solidFill>
                <a:srgbClr val="FFC7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34"/>
              <p:cNvSpPr/>
              <p:nvPr/>
            </p:nvSpPr>
            <p:spPr>
              <a:xfrm>
                <a:off x="2226000" y="2549975"/>
                <a:ext cx="244700" cy="250550"/>
              </a:xfrm>
              <a:custGeom>
                <a:rect b="b" l="l" r="r" t="t"/>
                <a:pathLst>
                  <a:path extrusionOk="0" h="10022" w="9788">
                    <a:moveTo>
                      <a:pt x="6127" y="0"/>
                    </a:moveTo>
                    <a:cubicBezTo>
                      <a:pt x="3932" y="0"/>
                      <a:pt x="1506" y="1349"/>
                      <a:pt x="882" y="2665"/>
                    </a:cubicBezTo>
                    <a:cubicBezTo>
                      <a:pt x="0" y="4519"/>
                      <a:pt x="699" y="7528"/>
                      <a:pt x="2736" y="8562"/>
                    </a:cubicBezTo>
                    <a:cubicBezTo>
                      <a:pt x="4461" y="9412"/>
                      <a:pt x="7016" y="10022"/>
                      <a:pt x="7996" y="10022"/>
                    </a:cubicBezTo>
                    <a:cubicBezTo>
                      <a:pt x="8173" y="10022"/>
                      <a:pt x="8299" y="10002"/>
                      <a:pt x="8359" y="9960"/>
                    </a:cubicBezTo>
                    <a:cubicBezTo>
                      <a:pt x="8754" y="9686"/>
                      <a:pt x="9149" y="9778"/>
                      <a:pt x="9332" y="6981"/>
                    </a:cubicBezTo>
                    <a:cubicBezTo>
                      <a:pt x="9727" y="6799"/>
                      <a:pt x="9788" y="6920"/>
                      <a:pt x="9636" y="6434"/>
                    </a:cubicBezTo>
                    <a:cubicBezTo>
                      <a:pt x="9575" y="6313"/>
                      <a:pt x="9514" y="5370"/>
                      <a:pt x="9514" y="5249"/>
                    </a:cubicBezTo>
                    <a:cubicBezTo>
                      <a:pt x="9514" y="1601"/>
                      <a:pt x="8329" y="598"/>
                      <a:pt x="8329" y="598"/>
                    </a:cubicBezTo>
                    <a:cubicBezTo>
                      <a:pt x="7690" y="178"/>
                      <a:pt x="6923" y="0"/>
                      <a:pt x="6127" y="0"/>
                    </a:cubicBezTo>
                    <a:close/>
                  </a:path>
                </a:pathLst>
              </a:custGeom>
              <a:solidFill>
                <a:srgbClr val="FFC7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34"/>
              <p:cNvSpPr/>
              <p:nvPr/>
            </p:nvSpPr>
            <p:spPr>
              <a:xfrm>
                <a:off x="2195600" y="2502025"/>
                <a:ext cx="256875" cy="266575"/>
              </a:xfrm>
              <a:custGeom>
                <a:rect b="b" l="l" r="r" t="t"/>
                <a:pathLst>
                  <a:path extrusionOk="0" h="10663" w="10275">
                    <a:moveTo>
                      <a:pt x="6128" y="0"/>
                    </a:moveTo>
                    <a:cubicBezTo>
                      <a:pt x="5608" y="0"/>
                      <a:pt x="5026" y="88"/>
                      <a:pt x="4377" y="297"/>
                    </a:cubicBezTo>
                    <a:cubicBezTo>
                      <a:pt x="1885" y="1148"/>
                      <a:pt x="760" y="2972"/>
                      <a:pt x="365" y="5100"/>
                    </a:cubicBezTo>
                    <a:cubicBezTo>
                      <a:pt x="0" y="6863"/>
                      <a:pt x="882" y="9507"/>
                      <a:pt x="4317" y="10662"/>
                    </a:cubicBezTo>
                    <a:cubicBezTo>
                      <a:pt x="4317" y="10662"/>
                      <a:pt x="4620" y="9598"/>
                      <a:pt x="4833" y="8565"/>
                    </a:cubicBezTo>
                    <a:cubicBezTo>
                      <a:pt x="5076" y="7531"/>
                      <a:pt x="7964" y="6376"/>
                      <a:pt x="9210" y="5221"/>
                    </a:cubicBezTo>
                    <a:cubicBezTo>
                      <a:pt x="9271" y="5191"/>
                      <a:pt x="9332" y="5100"/>
                      <a:pt x="9393" y="5069"/>
                    </a:cubicBezTo>
                    <a:cubicBezTo>
                      <a:pt x="10274" y="4127"/>
                      <a:pt x="10244" y="2668"/>
                      <a:pt x="9423" y="1665"/>
                    </a:cubicBezTo>
                    <a:cubicBezTo>
                      <a:pt x="8908" y="986"/>
                      <a:pt x="7870" y="0"/>
                      <a:pt x="612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34"/>
              <p:cNvSpPr/>
              <p:nvPr/>
            </p:nvSpPr>
            <p:spPr>
              <a:xfrm>
                <a:off x="2301975" y="2717925"/>
                <a:ext cx="113875" cy="148700"/>
              </a:xfrm>
              <a:custGeom>
                <a:rect b="b" l="l" r="r" t="t"/>
                <a:pathLst>
                  <a:path extrusionOk="0" h="5948" w="4555">
                    <a:moveTo>
                      <a:pt x="4402" y="1"/>
                    </a:moveTo>
                    <a:cubicBezTo>
                      <a:pt x="3728" y="1"/>
                      <a:pt x="1" y="2026"/>
                      <a:pt x="1" y="2026"/>
                    </a:cubicBezTo>
                    <a:cubicBezTo>
                      <a:pt x="1" y="2026"/>
                      <a:pt x="274" y="4427"/>
                      <a:pt x="122" y="5826"/>
                    </a:cubicBezTo>
                    <a:lnTo>
                      <a:pt x="4043" y="5947"/>
                    </a:lnTo>
                    <a:cubicBezTo>
                      <a:pt x="4043" y="5947"/>
                      <a:pt x="3800" y="4944"/>
                      <a:pt x="3739" y="3820"/>
                    </a:cubicBezTo>
                    <a:cubicBezTo>
                      <a:pt x="3739" y="3607"/>
                      <a:pt x="3709" y="3424"/>
                      <a:pt x="3709" y="3242"/>
                    </a:cubicBezTo>
                    <a:cubicBezTo>
                      <a:pt x="3648" y="2087"/>
                      <a:pt x="3770" y="932"/>
                      <a:pt x="4317" y="354"/>
                    </a:cubicBezTo>
                    <a:cubicBezTo>
                      <a:pt x="4551" y="103"/>
                      <a:pt x="4554" y="1"/>
                      <a:pt x="4402" y="1"/>
                    </a:cubicBezTo>
                    <a:close/>
                  </a:path>
                </a:pathLst>
              </a:custGeom>
              <a:solidFill>
                <a:srgbClr val="FFC7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34"/>
              <p:cNvSpPr/>
              <p:nvPr/>
            </p:nvSpPr>
            <p:spPr>
              <a:xfrm>
                <a:off x="2330850" y="2779975"/>
                <a:ext cx="65375" cy="33450"/>
              </a:xfrm>
              <a:custGeom>
                <a:rect b="b" l="l" r="r" t="t"/>
                <a:pathLst>
                  <a:path extrusionOk="0" h="1338" w="2615">
                    <a:moveTo>
                      <a:pt x="1" y="0"/>
                    </a:moveTo>
                    <a:cubicBezTo>
                      <a:pt x="1" y="0"/>
                      <a:pt x="1156" y="821"/>
                      <a:pt x="2615" y="1338"/>
                    </a:cubicBezTo>
                    <a:cubicBezTo>
                      <a:pt x="2584" y="1125"/>
                      <a:pt x="2584" y="942"/>
                      <a:pt x="2584" y="760"/>
                    </a:cubicBezTo>
                    <a:cubicBezTo>
                      <a:pt x="2584" y="760"/>
                      <a:pt x="1095" y="335"/>
                      <a:pt x="1" y="0"/>
                    </a:cubicBezTo>
                    <a:close/>
                  </a:path>
                </a:pathLst>
              </a:custGeom>
              <a:solidFill>
                <a:srgbClr val="FFC7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34"/>
              <p:cNvSpPr/>
              <p:nvPr/>
            </p:nvSpPr>
            <p:spPr>
              <a:xfrm>
                <a:off x="2096800" y="4449450"/>
                <a:ext cx="123900" cy="230275"/>
              </a:xfrm>
              <a:custGeom>
                <a:rect b="b" l="l" r="r" t="t"/>
                <a:pathLst>
                  <a:path extrusionOk="0" h="9211" w="4956">
                    <a:moveTo>
                      <a:pt x="4682" y="0"/>
                    </a:moveTo>
                    <a:lnTo>
                      <a:pt x="1977" y="578"/>
                    </a:lnTo>
                    <a:cubicBezTo>
                      <a:pt x="1977" y="578"/>
                      <a:pt x="1673" y="2219"/>
                      <a:pt x="1278" y="2766"/>
                    </a:cubicBezTo>
                    <a:cubicBezTo>
                      <a:pt x="852" y="3344"/>
                      <a:pt x="305" y="3952"/>
                      <a:pt x="122" y="4803"/>
                    </a:cubicBezTo>
                    <a:cubicBezTo>
                      <a:pt x="1" y="5259"/>
                      <a:pt x="214" y="5836"/>
                      <a:pt x="730" y="6171"/>
                    </a:cubicBezTo>
                    <a:cubicBezTo>
                      <a:pt x="1034" y="6383"/>
                      <a:pt x="3162" y="9149"/>
                      <a:pt x="4044" y="9210"/>
                    </a:cubicBezTo>
                    <a:cubicBezTo>
                      <a:pt x="4955" y="9210"/>
                      <a:pt x="3588" y="8146"/>
                      <a:pt x="3557" y="8055"/>
                    </a:cubicBezTo>
                    <a:cubicBezTo>
                      <a:pt x="3436" y="7873"/>
                      <a:pt x="3010" y="6474"/>
                      <a:pt x="2949" y="6049"/>
                    </a:cubicBezTo>
                    <a:cubicBezTo>
                      <a:pt x="2797" y="5380"/>
                      <a:pt x="4682" y="0"/>
                      <a:pt x="4682" y="0"/>
                    </a:cubicBezTo>
                    <a:close/>
                  </a:path>
                </a:pathLst>
              </a:custGeom>
              <a:solidFill>
                <a:srgbClr val="FFC7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34"/>
              <p:cNvSpPr/>
              <p:nvPr/>
            </p:nvSpPr>
            <p:spPr>
              <a:xfrm>
                <a:off x="2042850" y="4533750"/>
                <a:ext cx="190000" cy="169525"/>
              </a:xfrm>
              <a:custGeom>
                <a:rect b="b" l="l" r="r" t="t"/>
                <a:pathLst>
                  <a:path extrusionOk="0" h="6781" w="7600">
                    <a:moveTo>
                      <a:pt x="2986" y="1"/>
                    </a:moveTo>
                    <a:cubicBezTo>
                      <a:pt x="2709" y="1"/>
                      <a:pt x="1786" y="464"/>
                      <a:pt x="1521" y="671"/>
                    </a:cubicBezTo>
                    <a:cubicBezTo>
                      <a:pt x="1277" y="853"/>
                      <a:pt x="821" y="1279"/>
                      <a:pt x="730" y="1522"/>
                    </a:cubicBezTo>
                    <a:cubicBezTo>
                      <a:pt x="639" y="1735"/>
                      <a:pt x="274" y="2707"/>
                      <a:pt x="1" y="3133"/>
                    </a:cubicBezTo>
                    <a:lnTo>
                      <a:pt x="973" y="3893"/>
                    </a:lnTo>
                    <a:lnTo>
                      <a:pt x="1946" y="3011"/>
                    </a:lnTo>
                    <a:lnTo>
                      <a:pt x="2189" y="3285"/>
                    </a:lnTo>
                    <a:cubicBezTo>
                      <a:pt x="2463" y="3558"/>
                      <a:pt x="2645" y="4045"/>
                      <a:pt x="2706" y="4318"/>
                    </a:cubicBezTo>
                    <a:cubicBezTo>
                      <a:pt x="2736" y="4410"/>
                      <a:pt x="2797" y="4774"/>
                      <a:pt x="2919" y="5078"/>
                    </a:cubicBezTo>
                    <a:cubicBezTo>
                      <a:pt x="3071" y="5443"/>
                      <a:pt x="3314" y="5777"/>
                      <a:pt x="3648" y="6051"/>
                    </a:cubicBezTo>
                    <a:cubicBezTo>
                      <a:pt x="3648" y="6051"/>
                      <a:pt x="3831" y="6203"/>
                      <a:pt x="4074" y="6385"/>
                    </a:cubicBezTo>
                    <a:cubicBezTo>
                      <a:pt x="4378" y="6659"/>
                      <a:pt x="4743" y="6780"/>
                      <a:pt x="5168" y="6780"/>
                    </a:cubicBezTo>
                    <a:lnTo>
                      <a:pt x="7113" y="6780"/>
                    </a:lnTo>
                    <a:cubicBezTo>
                      <a:pt x="7357" y="6780"/>
                      <a:pt x="7600" y="6537"/>
                      <a:pt x="7569" y="6294"/>
                    </a:cubicBezTo>
                    <a:cubicBezTo>
                      <a:pt x="7539" y="6294"/>
                      <a:pt x="7478" y="6172"/>
                      <a:pt x="7417" y="6051"/>
                    </a:cubicBezTo>
                    <a:cubicBezTo>
                      <a:pt x="7083" y="5534"/>
                      <a:pt x="5958" y="4926"/>
                      <a:pt x="5958" y="4926"/>
                    </a:cubicBezTo>
                    <a:cubicBezTo>
                      <a:pt x="5845" y="4745"/>
                      <a:pt x="5732" y="4648"/>
                      <a:pt x="5719" y="4648"/>
                    </a:cubicBezTo>
                    <a:cubicBezTo>
                      <a:pt x="5715" y="4648"/>
                      <a:pt x="5722" y="4660"/>
                      <a:pt x="5746" y="4683"/>
                    </a:cubicBezTo>
                    <a:cubicBezTo>
                      <a:pt x="5820" y="4832"/>
                      <a:pt x="5621" y="4924"/>
                      <a:pt x="5392" y="4924"/>
                    </a:cubicBezTo>
                    <a:cubicBezTo>
                      <a:pt x="5248" y="4924"/>
                      <a:pt x="5092" y="4887"/>
                      <a:pt x="4986" y="4805"/>
                    </a:cubicBezTo>
                    <a:cubicBezTo>
                      <a:pt x="3952" y="3984"/>
                      <a:pt x="3648" y="2768"/>
                      <a:pt x="3162" y="2160"/>
                    </a:cubicBezTo>
                    <a:cubicBezTo>
                      <a:pt x="2432" y="1309"/>
                      <a:pt x="2919" y="215"/>
                      <a:pt x="3010" y="2"/>
                    </a:cubicBezTo>
                    <a:cubicBezTo>
                      <a:pt x="3003" y="1"/>
                      <a:pt x="2995" y="1"/>
                      <a:pt x="298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34"/>
              <p:cNvSpPr/>
              <p:nvPr/>
            </p:nvSpPr>
            <p:spPr>
              <a:xfrm>
                <a:off x="2275375" y="3325575"/>
                <a:ext cx="314625" cy="1372025"/>
              </a:xfrm>
              <a:custGeom>
                <a:rect b="b" l="l" r="r" t="t"/>
                <a:pathLst>
                  <a:path extrusionOk="0" h="54881" w="12585">
                    <a:moveTo>
                      <a:pt x="2858" y="0"/>
                    </a:moveTo>
                    <a:cubicBezTo>
                      <a:pt x="2858" y="0"/>
                      <a:pt x="1" y="4316"/>
                      <a:pt x="457" y="8724"/>
                    </a:cubicBezTo>
                    <a:cubicBezTo>
                      <a:pt x="700" y="11247"/>
                      <a:pt x="2736" y="11824"/>
                      <a:pt x="3010" y="12858"/>
                    </a:cubicBezTo>
                    <a:cubicBezTo>
                      <a:pt x="3284" y="13830"/>
                      <a:pt x="7113" y="30031"/>
                      <a:pt x="7113" y="30031"/>
                    </a:cubicBezTo>
                    <a:cubicBezTo>
                      <a:pt x="7113" y="30031"/>
                      <a:pt x="5776" y="33344"/>
                      <a:pt x="5411" y="37052"/>
                    </a:cubicBezTo>
                    <a:cubicBezTo>
                      <a:pt x="5077" y="40214"/>
                      <a:pt x="5989" y="43770"/>
                      <a:pt x="5898" y="47478"/>
                    </a:cubicBezTo>
                    <a:cubicBezTo>
                      <a:pt x="5867" y="48177"/>
                      <a:pt x="5837" y="49910"/>
                      <a:pt x="5594" y="50426"/>
                    </a:cubicBezTo>
                    <a:cubicBezTo>
                      <a:pt x="5290" y="51065"/>
                      <a:pt x="4560" y="51794"/>
                      <a:pt x="4499" y="52645"/>
                    </a:cubicBezTo>
                    <a:cubicBezTo>
                      <a:pt x="4469" y="53132"/>
                      <a:pt x="4803" y="53618"/>
                      <a:pt x="5381" y="53861"/>
                    </a:cubicBezTo>
                    <a:cubicBezTo>
                      <a:pt x="5539" y="53916"/>
                      <a:pt x="5680" y="53937"/>
                      <a:pt x="5806" y="53937"/>
                    </a:cubicBezTo>
                    <a:cubicBezTo>
                      <a:pt x="6166" y="53937"/>
                      <a:pt x="6401" y="53770"/>
                      <a:pt x="6536" y="53770"/>
                    </a:cubicBezTo>
                    <a:cubicBezTo>
                      <a:pt x="7752" y="53861"/>
                      <a:pt x="8025" y="54682"/>
                      <a:pt x="10153" y="54864"/>
                    </a:cubicBezTo>
                    <a:cubicBezTo>
                      <a:pt x="10230" y="54875"/>
                      <a:pt x="10311" y="54880"/>
                      <a:pt x="10397" y="54880"/>
                    </a:cubicBezTo>
                    <a:cubicBezTo>
                      <a:pt x="11025" y="54880"/>
                      <a:pt x="11856" y="54597"/>
                      <a:pt x="12311" y="54195"/>
                    </a:cubicBezTo>
                    <a:cubicBezTo>
                      <a:pt x="12463" y="54013"/>
                      <a:pt x="12433" y="53740"/>
                      <a:pt x="12311" y="53557"/>
                    </a:cubicBezTo>
                    <a:cubicBezTo>
                      <a:pt x="12159" y="53375"/>
                      <a:pt x="10609" y="52980"/>
                      <a:pt x="9879" y="52615"/>
                    </a:cubicBezTo>
                    <a:cubicBezTo>
                      <a:pt x="9211" y="52220"/>
                      <a:pt x="8451" y="51186"/>
                      <a:pt x="8299" y="50791"/>
                    </a:cubicBezTo>
                    <a:cubicBezTo>
                      <a:pt x="8177" y="50366"/>
                      <a:pt x="8360" y="48299"/>
                      <a:pt x="8481" y="47448"/>
                    </a:cubicBezTo>
                    <a:cubicBezTo>
                      <a:pt x="9180" y="41490"/>
                      <a:pt x="11247" y="33192"/>
                      <a:pt x="11764" y="29727"/>
                    </a:cubicBezTo>
                    <a:cubicBezTo>
                      <a:pt x="12585" y="23678"/>
                      <a:pt x="12372" y="17386"/>
                      <a:pt x="10913" y="7447"/>
                    </a:cubicBezTo>
                    <a:lnTo>
                      <a:pt x="2858" y="0"/>
                    </a:lnTo>
                    <a:close/>
                  </a:path>
                </a:pathLst>
              </a:custGeom>
              <a:solidFill>
                <a:srgbClr val="FFC7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34"/>
              <p:cNvSpPr/>
              <p:nvPr/>
            </p:nvSpPr>
            <p:spPr>
              <a:xfrm>
                <a:off x="2376450" y="4599150"/>
                <a:ext cx="213550" cy="107925"/>
              </a:xfrm>
              <a:custGeom>
                <a:rect b="b" l="l" r="r" t="t"/>
                <a:pathLst>
                  <a:path extrusionOk="0" h="4317" w="8542">
                    <a:moveTo>
                      <a:pt x="1125" y="0"/>
                    </a:moveTo>
                    <a:cubicBezTo>
                      <a:pt x="943" y="152"/>
                      <a:pt x="304" y="1125"/>
                      <a:pt x="213" y="1429"/>
                    </a:cubicBezTo>
                    <a:cubicBezTo>
                      <a:pt x="152" y="1733"/>
                      <a:pt x="1" y="2219"/>
                      <a:pt x="122" y="2523"/>
                    </a:cubicBezTo>
                    <a:cubicBezTo>
                      <a:pt x="183" y="2736"/>
                      <a:pt x="517" y="3891"/>
                      <a:pt x="487" y="4316"/>
                    </a:cubicBezTo>
                    <a:lnTo>
                      <a:pt x="1946" y="4316"/>
                    </a:lnTo>
                    <a:lnTo>
                      <a:pt x="2007" y="3070"/>
                    </a:lnTo>
                    <a:cubicBezTo>
                      <a:pt x="2007" y="3070"/>
                      <a:pt x="2142" y="3057"/>
                      <a:pt x="2349" y="3057"/>
                    </a:cubicBezTo>
                    <a:cubicBezTo>
                      <a:pt x="2452" y="3057"/>
                      <a:pt x="2574" y="3060"/>
                      <a:pt x="2706" y="3070"/>
                    </a:cubicBezTo>
                    <a:cubicBezTo>
                      <a:pt x="3040" y="3131"/>
                      <a:pt x="3496" y="3374"/>
                      <a:pt x="3709" y="3556"/>
                    </a:cubicBezTo>
                    <a:cubicBezTo>
                      <a:pt x="3830" y="3648"/>
                      <a:pt x="4104" y="3830"/>
                      <a:pt x="4408" y="3982"/>
                    </a:cubicBezTo>
                    <a:cubicBezTo>
                      <a:pt x="4742" y="4164"/>
                      <a:pt x="5168" y="4286"/>
                      <a:pt x="5593" y="4286"/>
                    </a:cubicBezTo>
                    <a:lnTo>
                      <a:pt x="6596" y="4286"/>
                    </a:lnTo>
                    <a:cubicBezTo>
                      <a:pt x="7113" y="4286"/>
                      <a:pt x="7599" y="4164"/>
                      <a:pt x="7964" y="3860"/>
                    </a:cubicBezTo>
                    <a:cubicBezTo>
                      <a:pt x="8177" y="3678"/>
                      <a:pt x="8329" y="3526"/>
                      <a:pt x="8390" y="3374"/>
                    </a:cubicBezTo>
                    <a:cubicBezTo>
                      <a:pt x="8542" y="3101"/>
                      <a:pt x="8542" y="2736"/>
                      <a:pt x="8359" y="2645"/>
                    </a:cubicBezTo>
                    <a:cubicBezTo>
                      <a:pt x="8177" y="2523"/>
                      <a:pt x="7447" y="2158"/>
                      <a:pt x="7022" y="2006"/>
                    </a:cubicBezTo>
                    <a:cubicBezTo>
                      <a:pt x="6718" y="1898"/>
                      <a:pt x="6305" y="1805"/>
                      <a:pt x="6183" y="1805"/>
                    </a:cubicBezTo>
                    <a:cubicBezTo>
                      <a:pt x="6134" y="1805"/>
                      <a:pt x="6132" y="1820"/>
                      <a:pt x="6201" y="1854"/>
                    </a:cubicBezTo>
                    <a:cubicBezTo>
                      <a:pt x="6414" y="1976"/>
                      <a:pt x="6049" y="2432"/>
                      <a:pt x="5654" y="2432"/>
                    </a:cubicBezTo>
                    <a:cubicBezTo>
                      <a:pt x="5630" y="2432"/>
                      <a:pt x="5606" y="2433"/>
                      <a:pt x="5582" y="2433"/>
                    </a:cubicBezTo>
                    <a:cubicBezTo>
                      <a:pt x="4339" y="2433"/>
                      <a:pt x="3330" y="1670"/>
                      <a:pt x="2584" y="1550"/>
                    </a:cubicBezTo>
                    <a:cubicBezTo>
                      <a:pt x="1490" y="1368"/>
                      <a:pt x="1216" y="183"/>
                      <a:pt x="112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34"/>
              <p:cNvSpPr/>
              <p:nvPr/>
            </p:nvSpPr>
            <p:spPr>
              <a:xfrm>
                <a:off x="2146200" y="3034525"/>
                <a:ext cx="391375" cy="315400"/>
              </a:xfrm>
              <a:custGeom>
                <a:rect b="b" l="l" r="r" t="t"/>
                <a:pathLst>
                  <a:path extrusionOk="0" h="12616" w="15655">
                    <a:moveTo>
                      <a:pt x="3557" y="1"/>
                    </a:moveTo>
                    <a:lnTo>
                      <a:pt x="1" y="3253"/>
                    </a:lnTo>
                    <a:cubicBezTo>
                      <a:pt x="1" y="3253"/>
                      <a:pt x="426" y="5381"/>
                      <a:pt x="700" y="6262"/>
                    </a:cubicBezTo>
                    <a:cubicBezTo>
                      <a:pt x="971" y="7136"/>
                      <a:pt x="2229" y="12616"/>
                      <a:pt x="3436" y="12616"/>
                    </a:cubicBezTo>
                    <a:cubicBezTo>
                      <a:pt x="3446" y="12616"/>
                      <a:pt x="3456" y="12616"/>
                      <a:pt x="3466" y="12615"/>
                    </a:cubicBezTo>
                    <a:cubicBezTo>
                      <a:pt x="4682" y="12493"/>
                      <a:pt x="15654" y="9758"/>
                      <a:pt x="15654" y="9758"/>
                    </a:cubicBezTo>
                    <a:lnTo>
                      <a:pt x="14560" y="7660"/>
                    </a:lnTo>
                    <a:lnTo>
                      <a:pt x="5381" y="8998"/>
                    </a:lnTo>
                    <a:cubicBezTo>
                      <a:pt x="5381" y="8998"/>
                      <a:pt x="4043" y="1460"/>
                      <a:pt x="3557" y="1"/>
                    </a:cubicBezTo>
                    <a:close/>
                  </a:path>
                </a:pathLst>
              </a:custGeom>
              <a:solidFill>
                <a:srgbClr val="FFC7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34"/>
              <p:cNvSpPr/>
              <p:nvPr/>
            </p:nvSpPr>
            <p:spPr>
              <a:xfrm>
                <a:off x="2128725" y="2866600"/>
                <a:ext cx="152775" cy="263525"/>
              </a:xfrm>
              <a:custGeom>
                <a:rect b="b" l="l" r="r" t="t"/>
                <a:pathLst>
                  <a:path extrusionOk="0" h="10541" w="6111">
                    <a:moveTo>
                      <a:pt x="6110" y="0"/>
                    </a:moveTo>
                    <a:cubicBezTo>
                      <a:pt x="6110" y="0"/>
                      <a:pt x="4104" y="61"/>
                      <a:pt x="2523" y="1186"/>
                    </a:cubicBezTo>
                    <a:cubicBezTo>
                      <a:pt x="1" y="3101"/>
                      <a:pt x="608" y="10244"/>
                      <a:pt x="608" y="10244"/>
                    </a:cubicBezTo>
                    <a:cubicBezTo>
                      <a:pt x="608" y="10244"/>
                      <a:pt x="517" y="10540"/>
                      <a:pt x="1581" y="10540"/>
                    </a:cubicBezTo>
                    <a:cubicBezTo>
                      <a:pt x="1745" y="10540"/>
                      <a:pt x="1936" y="10533"/>
                      <a:pt x="2159" y="10517"/>
                    </a:cubicBezTo>
                    <a:cubicBezTo>
                      <a:pt x="3861" y="10426"/>
                      <a:pt x="5198" y="9940"/>
                      <a:pt x="5198" y="9940"/>
                    </a:cubicBezTo>
                    <a:lnTo>
                      <a:pt x="4681" y="4195"/>
                    </a:lnTo>
                    <a:lnTo>
                      <a:pt x="6110" y="0"/>
                    </a:lnTo>
                    <a:close/>
                  </a:path>
                </a:pathLst>
              </a:custGeom>
              <a:solidFill>
                <a:srgbClr val="FEFE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34"/>
              <p:cNvSpPr/>
              <p:nvPr/>
            </p:nvSpPr>
            <p:spPr>
              <a:xfrm>
                <a:off x="2170525" y="2974500"/>
                <a:ext cx="53200" cy="155050"/>
              </a:xfrm>
              <a:custGeom>
                <a:rect b="b" l="l" r="r" t="t"/>
                <a:pathLst>
                  <a:path extrusionOk="0" h="6202" w="2128">
                    <a:moveTo>
                      <a:pt x="213" y="0"/>
                    </a:moveTo>
                    <a:cubicBezTo>
                      <a:pt x="213" y="1"/>
                      <a:pt x="0" y="4104"/>
                      <a:pt x="760" y="6201"/>
                    </a:cubicBezTo>
                    <a:cubicBezTo>
                      <a:pt x="1459" y="6201"/>
                      <a:pt x="2128" y="6019"/>
                      <a:pt x="2128" y="6019"/>
                    </a:cubicBezTo>
                    <a:lnTo>
                      <a:pt x="21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34"/>
              <p:cNvSpPr/>
              <p:nvPr/>
            </p:nvSpPr>
            <p:spPr>
              <a:xfrm>
                <a:off x="2279175" y="2839525"/>
                <a:ext cx="168725" cy="57500"/>
              </a:xfrm>
              <a:custGeom>
                <a:rect b="b" l="l" r="r" t="t"/>
                <a:pathLst>
                  <a:path extrusionOk="0" h="2300" w="6749">
                    <a:moveTo>
                      <a:pt x="2875" y="0"/>
                    </a:moveTo>
                    <a:cubicBezTo>
                      <a:pt x="2217" y="0"/>
                      <a:pt x="2086" y="82"/>
                      <a:pt x="1034" y="202"/>
                    </a:cubicBezTo>
                    <a:cubicBezTo>
                      <a:pt x="913" y="202"/>
                      <a:pt x="761" y="232"/>
                      <a:pt x="670" y="263"/>
                    </a:cubicBezTo>
                    <a:cubicBezTo>
                      <a:pt x="214" y="415"/>
                      <a:pt x="92" y="992"/>
                      <a:pt x="1" y="1448"/>
                    </a:cubicBezTo>
                    <a:lnTo>
                      <a:pt x="6749" y="2299"/>
                    </a:lnTo>
                    <a:cubicBezTo>
                      <a:pt x="6384" y="1478"/>
                      <a:pt x="5928" y="658"/>
                      <a:pt x="5168" y="263"/>
                    </a:cubicBezTo>
                    <a:cubicBezTo>
                      <a:pt x="4682" y="50"/>
                      <a:pt x="4104" y="19"/>
                      <a:pt x="3557" y="19"/>
                    </a:cubicBezTo>
                    <a:cubicBezTo>
                      <a:pt x="3271" y="6"/>
                      <a:pt x="3054" y="0"/>
                      <a:pt x="2875" y="0"/>
                    </a:cubicBezTo>
                    <a:close/>
                  </a:path>
                </a:pathLst>
              </a:custGeom>
              <a:solidFill>
                <a:srgbClr val="E2E2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34"/>
              <p:cNvSpPr/>
              <p:nvPr/>
            </p:nvSpPr>
            <p:spPr>
              <a:xfrm>
                <a:off x="2129350" y="3321775"/>
                <a:ext cx="466725" cy="1252900"/>
              </a:xfrm>
              <a:custGeom>
                <a:rect b="b" l="l" r="r" t="t"/>
                <a:pathLst>
                  <a:path extrusionOk="0" h="50116" w="18669">
                    <a:moveTo>
                      <a:pt x="16298" y="0"/>
                    </a:moveTo>
                    <a:lnTo>
                      <a:pt x="5811" y="213"/>
                    </a:lnTo>
                    <a:cubicBezTo>
                      <a:pt x="5204" y="821"/>
                      <a:pt x="2924" y="4225"/>
                      <a:pt x="2772" y="7082"/>
                    </a:cubicBezTo>
                    <a:cubicBezTo>
                      <a:pt x="2620" y="9940"/>
                      <a:pt x="3471" y="11824"/>
                      <a:pt x="3623" y="12402"/>
                    </a:cubicBezTo>
                    <a:cubicBezTo>
                      <a:pt x="4079" y="13952"/>
                      <a:pt x="5447" y="24408"/>
                      <a:pt x="5447" y="24681"/>
                    </a:cubicBezTo>
                    <a:cubicBezTo>
                      <a:pt x="5386" y="24681"/>
                      <a:pt x="5447" y="24712"/>
                      <a:pt x="5447" y="24712"/>
                    </a:cubicBezTo>
                    <a:cubicBezTo>
                      <a:pt x="5538" y="25502"/>
                      <a:pt x="5903" y="28055"/>
                      <a:pt x="5842" y="28390"/>
                    </a:cubicBezTo>
                    <a:cubicBezTo>
                      <a:pt x="5781" y="28815"/>
                      <a:pt x="4474" y="31520"/>
                      <a:pt x="3532" y="34013"/>
                    </a:cubicBezTo>
                    <a:cubicBezTo>
                      <a:pt x="2590" y="36536"/>
                      <a:pt x="1252" y="42463"/>
                      <a:pt x="735" y="44742"/>
                    </a:cubicBezTo>
                    <a:cubicBezTo>
                      <a:pt x="298" y="46696"/>
                      <a:pt x="1" y="47391"/>
                      <a:pt x="4" y="47391"/>
                    </a:cubicBezTo>
                    <a:cubicBezTo>
                      <a:pt x="4" y="47391"/>
                      <a:pt x="5" y="47389"/>
                      <a:pt x="6" y="47387"/>
                    </a:cubicBezTo>
                    <a:cubicBezTo>
                      <a:pt x="614" y="48329"/>
                      <a:pt x="2802" y="48603"/>
                      <a:pt x="2802" y="48603"/>
                    </a:cubicBezTo>
                    <a:cubicBezTo>
                      <a:pt x="2802" y="48603"/>
                      <a:pt x="3380" y="46961"/>
                      <a:pt x="3988" y="45502"/>
                    </a:cubicBezTo>
                    <a:cubicBezTo>
                      <a:pt x="5811" y="41186"/>
                      <a:pt x="10371" y="31247"/>
                      <a:pt x="10857" y="29454"/>
                    </a:cubicBezTo>
                    <a:cubicBezTo>
                      <a:pt x="11222" y="28238"/>
                      <a:pt x="11465" y="25958"/>
                      <a:pt x="11587" y="24833"/>
                    </a:cubicBezTo>
                    <a:cubicBezTo>
                      <a:pt x="11617" y="24833"/>
                      <a:pt x="11678" y="25016"/>
                      <a:pt x="11678" y="25077"/>
                    </a:cubicBezTo>
                    <a:lnTo>
                      <a:pt x="12651" y="29940"/>
                    </a:lnTo>
                    <a:cubicBezTo>
                      <a:pt x="12651" y="29940"/>
                      <a:pt x="12255" y="30913"/>
                      <a:pt x="11344" y="35350"/>
                    </a:cubicBezTo>
                    <a:cubicBezTo>
                      <a:pt x="10432" y="39788"/>
                      <a:pt x="11465" y="47053"/>
                      <a:pt x="11344" y="49332"/>
                    </a:cubicBezTo>
                    <a:cubicBezTo>
                      <a:pt x="11344" y="49545"/>
                      <a:pt x="11313" y="49758"/>
                      <a:pt x="11313" y="49758"/>
                    </a:cubicBezTo>
                    <a:cubicBezTo>
                      <a:pt x="11989" y="50047"/>
                      <a:pt x="12750" y="50116"/>
                      <a:pt x="13317" y="50116"/>
                    </a:cubicBezTo>
                    <a:cubicBezTo>
                      <a:pt x="13820" y="50116"/>
                      <a:pt x="14170" y="50062"/>
                      <a:pt x="14170" y="50062"/>
                    </a:cubicBezTo>
                    <a:cubicBezTo>
                      <a:pt x="14170" y="50062"/>
                      <a:pt x="17392" y="31125"/>
                      <a:pt x="17696" y="28815"/>
                    </a:cubicBezTo>
                    <a:cubicBezTo>
                      <a:pt x="17970" y="27022"/>
                      <a:pt x="18061" y="25077"/>
                      <a:pt x="18061" y="24256"/>
                    </a:cubicBezTo>
                    <a:lnTo>
                      <a:pt x="18091" y="24256"/>
                    </a:lnTo>
                    <a:cubicBezTo>
                      <a:pt x="18091" y="24256"/>
                      <a:pt x="18669" y="12523"/>
                      <a:pt x="18274" y="6930"/>
                    </a:cubicBezTo>
                    <a:cubicBezTo>
                      <a:pt x="18122" y="4316"/>
                      <a:pt x="16298" y="0"/>
                      <a:pt x="162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34"/>
              <p:cNvSpPr/>
              <p:nvPr/>
            </p:nvSpPr>
            <p:spPr>
              <a:xfrm>
                <a:off x="2170525" y="2857475"/>
                <a:ext cx="410350" cy="516800"/>
              </a:xfrm>
              <a:custGeom>
                <a:rect b="b" l="l" r="r" t="t"/>
                <a:pathLst>
                  <a:path extrusionOk="0" h="20672" w="16414">
                    <a:moveTo>
                      <a:pt x="8669" y="0"/>
                    </a:moveTo>
                    <a:cubicBezTo>
                      <a:pt x="7826" y="0"/>
                      <a:pt x="7143" y="151"/>
                      <a:pt x="6019" y="213"/>
                    </a:cubicBezTo>
                    <a:cubicBezTo>
                      <a:pt x="4924" y="274"/>
                      <a:pt x="4256" y="304"/>
                      <a:pt x="3192" y="548"/>
                    </a:cubicBezTo>
                    <a:cubicBezTo>
                      <a:pt x="2006" y="821"/>
                      <a:pt x="608" y="1186"/>
                      <a:pt x="365" y="2797"/>
                    </a:cubicBezTo>
                    <a:cubicBezTo>
                      <a:pt x="0" y="5259"/>
                      <a:pt x="304" y="7751"/>
                      <a:pt x="1064" y="10092"/>
                    </a:cubicBezTo>
                    <a:cubicBezTo>
                      <a:pt x="1550" y="11642"/>
                      <a:pt x="4499" y="16992"/>
                      <a:pt x="3800" y="18025"/>
                    </a:cubicBezTo>
                    <a:cubicBezTo>
                      <a:pt x="3587" y="18238"/>
                      <a:pt x="3192" y="18694"/>
                      <a:pt x="3131" y="18998"/>
                    </a:cubicBezTo>
                    <a:cubicBezTo>
                      <a:pt x="2949" y="20122"/>
                      <a:pt x="4712" y="20366"/>
                      <a:pt x="6444" y="20578"/>
                    </a:cubicBezTo>
                    <a:cubicBezTo>
                      <a:pt x="7036" y="20645"/>
                      <a:pt x="7628" y="20671"/>
                      <a:pt x="8230" y="20671"/>
                    </a:cubicBezTo>
                    <a:cubicBezTo>
                      <a:pt x="9264" y="20671"/>
                      <a:pt x="10325" y="20594"/>
                      <a:pt x="11459" y="20518"/>
                    </a:cubicBezTo>
                    <a:cubicBezTo>
                      <a:pt x="16414" y="20214"/>
                      <a:pt x="14651" y="17235"/>
                      <a:pt x="14499" y="16931"/>
                    </a:cubicBezTo>
                    <a:cubicBezTo>
                      <a:pt x="14134" y="16201"/>
                      <a:pt x="13830" y="13162"/>
                      <a:pt x="13922" y="12372"/>
                    </a:cubicBezTo>
                    <a:cubicBezTo>
                      <a:pt x="13922" y="12280"/>
                      <a:pt x="13922" y="12189"/>
                      <a:pt x="13982" y="12098"/>
                    </a:cubicBezTo>
                    <a:cubicBezTo>
                      <a:pt x="14073" y="11764"/>
                      <a:pt x="14286" y="11490"/>
                      <a:pt x="14499" y="11064"/>
                    </a:cubicBezTo>
                    <a:cubicBezTo>
                      <a:pt x="14742" y="10609"/>
                      <a:pt x="14985" y="10031"/>
                      <a:pt x="15137" y="9180"/>
                    </a:cubicBezTo>
                    <a:cubicBezTo>
                      <a:pt x="15563" y="6779"/>
                      <a:pt x="14590" y="4925"/>
                      <a:pt x="14043" y="4104"/>
                    </a:cubicBezTo>
                    <a:cubicBezTo>
                      <a:pt x="13283" y="2979"/>
                      <a:pt x="12219" y="700"/>
                      <a:pt x="12007" y="608"/>
                    </a:cubicBezTo>
                    <a:cubicBezTo>
                      <a:pt x="10410" y="135"/>
                      <a:pt x="9467" y="0"/>
                      <a:pt x="866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34"/>
              <p:cNvSpPr/>
              <p:nvPr/>
            </p:nvSpPr>
            <p:spPr>
              <a:xfrm>
                <a:off x="2191025" y="2507925"/>
                <a:ext cx="223450" cy="472625"/>
              </a:xfrm>
              <a:custGeom>
                <a:rect b="b" l="l" r="r" t="t"/>
                <a:pathLst>
                  <a:path extrusionOk="0" h="18905" w="8938">
                    <a:moveTo>
                      <a:pt x="4773" y="1"/>
                    </a:moveTo>
                    <a:cubicBezTo>
                      <a:pt x="4773" y="1"/>
                      <a:pt x="1521" y="912"/>
                      <a:pt x="578" y="4864"/>
                    </a:cubicBezTo>
                    <a:cubicBezTo>
                      <a:pt x="92" y="6840"/>
                      <a:pt x="1" y="18025"/>
                      <a:pt x="1" y="18025"/>
                    </a:cubicBezTo>
                    <a:cubicBezTo>
                      <a:pt x="1125" y="18688"/>
                      <a:pt x="2427" y="18905"/>
                      <a:pt x="3631" y="18905"/>
                    </a:cubicBezTo>
                    <a:cubicBezTo>
                      <a:pt x="4413" y="18905"/>
                      <a:pt x="5154" y="18814"/>
                      <a:pt x="5776" y="18694"/>
                    </a:cubicBezTo>
                    <a:cubicBezTo>
                      <a:pt x="5715" y="17417"/>
                      <a:pt x="5807" y="14834"/>
                      <a:pt x="5807" y="14834"/>
                    </a:cubicBezTo>
                    <a:cubicBezTo>
                      <a:pt x="5807" y="15776"/>
                      <a:pt x="6232" y="18025"/>
                      <a:pt x="6354" y="18572"/>
                    </a:cubicBezTo>
                    <a:cubicBezTo>
                      <a:pt x="7174" y="18390"/>
                      <a:pt x="7721" y="18177"/>
                      <a:pt x="7721" y="18177"/>
                    </a:cubicBezTo>
                    <a:cubicBezTo>
                      <a:pt x="7721" y="18177"/>
                      <a:pt x="6445" y="12007"/>
                      <a:pt x="6445" y="9271"/>
                    </a:cubicBezTo>
                    <a:cubicBezTo>
                      <a:pt x="6445" y="6961"/>
                      <a:pt x="8937" y="5350"/>
                      <a:pt x="8937" y="5350"/>
                    </a:cubicBezTo>
                    <a:lnTo>
                      <a:pt x="477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34"/>
              <p:cNvSpPr/>
              <p:nvPr/>
            </p:nvSpPr>
            <p:spPr>
              <a:xfrm>
                <a:off x="2501075" y="2998050"/>
                <a:ext cx="373125" cy="271300"/>
              </a:xfrm>
              <a:custGeom>
                <a:rect b="b" l="l" r="r" t="t"/>
                <a:pathLst>
                  <a:path extrusionOk="0" h="10852" w="14925">
                    <a:moveTo>
                      <a:pt x="3253" y="1"/>
                    </a:moveTo>
                    <a:lnTo>
                      <a:pt x="0" y="3010"/>
                    </a:lnTo>
                    <a:cubicBezTo>
                      <a:pt x="0" y="3010"/>
                      <a:pt x="4894" y="10852"/>
                      <a:pt x="6596" y="10852"/>
                    </a:cubicBezTo>
                    <a:cubicBezTo>
                      <a:pt x="7842" y="10852"/>
                      <a:pt x="14925" y="2432"/>
                      <a:pt x="14925" y="2432"/>
                    </a:cubicBezTo>
                    <a:lnTo>
                      <a:pt x="12523" y="1794"/>
                    </a:lnTo>
                    <a:lnTo>
                      <a:pt x="6748" y="5745"/>
                    </a:lnTo>
                    <a:lnTo>
                      <a:pt x="3253" y="1"/>
                    </a:lnTo>
                    <a:close/>
                  </a:path>
                </a:pathLst>
              </a:custGeom>
              <a:solidFill>
                <a:srgbClr val="FFC7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34"/>
              <p:cNvSpPr/>
              <p:nvPr/>
            </p:nvSpPr>
            <p:spPr>
              <a:xfrm>
                <a:off x="2809600" y="2887800"/>
                <a:ext cx="148950" cy="182675"/>
              </a:xfrm>
              <a:custGeom>
                <a:rect b="b" l="l" r="r" t="t"/>
                <a:pathLst>
                  <a:path extrusionOk="0" h="7307" w="5958">
                    <a:moveTo>
                      <a:pt x="5772" y="1"/>
                    </a:moveTo>
                    <a:cubicBezTo>
                      <a:pt x="5763" y="1"/>
                      <a:pt x="5754" y="2"/>
                      <a:pt x="5745" y="3"/>
                    </a:cubicBezTo>
                    <a:cubicBezTo>
                      <a:pt x="5502" y="64"/>
                      <a:pt x="5228" y="368"/>
                      <a:pt x="5076" y="520"/>
                    </a:cubicBezTo>
                    <a:cubicBezTo>
                      <a:pt x="4894" y="702"/>
                      <a:pt x="4590" y="1219"/>
                      <a:pt x="4407" y="1432"/>
                    </a:cubicBezTo>
                    <a:cubicBezTo>
                      <a:pt x="3982" y="1918"/>
                      <a:pt x="3526" y="2101"/>
                      <a:pt x="3526" y="2101"/>
                    </a:cubicBezTo>
                    <a:cubicBezTo>
                      <a:pt x="3526" y="2101"/>
                      <a:pt x="3648" y="1918"/>
                      <a:pt x="3556" y="1797"/>
                    </a:cubicBezTo>
                    <a:cubicBezTo>
                      <a:pt x="3537" y="1764"/>
                      <a:pt x="3501" y="1751"/>
                      <a:pt x="3452" y="1751"/>
                    </a:cubicBezTo>
                    <a:cubicBezTo>
                      <a:pt x="3271" y="1751"/>
                      <a:pt x="2912" y="1931"/>
                      <a:pt x="2553" y="1979"/>
                    </a:cubicBezTo>
                    <a:cubicBezTo>
                      <a:pt x="2310" y="2040"/>
                      <a:pt x="1702" y="2739"/>
                      <a:pt x="1489" y="2982"/>
                    </a:cubicBezTo>
                    <a:cubicBezTo>
                      <a:pt x="1277" y="3195"/>
                      <a:pt x="1094" y="4502"/>
                      <a:pt x="1034" y="4775"/>
                    </a:cubicBezTo>
                    <a:cubicBezTo>
                      <a:pt x="882" y="5475"/>
                      <a:pt x="0" y="6295"/>
                      <a:pt x="0" y="6295"/>
                    </a:cubicBezTo>
                    <a:lnTo>
                      <a:pt x="2037" y="7298"/>
                    </a:lnTo>
                    <a:cubicBezTo>
                      <a:pt x="2042" y="7304"/>
                      <a:pt x="2049" y="7306"/>
                      <a:pt x="2056" y="7306"/>
                    </a:cubicBezTo>
                    <a:cubicBezTo>
                      <a:pt x="2134" y="7306"/>
                      <a:pt x="2313" y="7050"/>
                      <a:pt x="2341" y="6994"/>
                    </a:cubicBezTo>
                    <a:cubicBezTo>
                      <a:pt x="2462" y="6842"/>
                      <a:pt x="2614" y="6690"/>
                      <a:pt x="2796" y="6630"/>
                    </a:cubicBezTo>
                    <a:cubicBezTo>
                      <a:pt x="3465" y="6022"/>
                      <a:pt x="4377" y="5718"/>
                      <a:pt x="4924" y="4988"/>
                    </a:cubicBezTo>
                    <a:cubicBezTo>
                      <a:pt x="5167" y="4715"/>
                      <a:pt x="5350" y="4350"/>
                      <a:pt x="5350" y="3894"/>
                    </a:cubicBezTo>
                    <a:cubicBezTo>
                      <a:pt x="5350" y="3742"/>
                      <a:pt x="5350" y="3590"/>
                      <a:pt x="5380" y="3438"/>
                    </a:cubicBezTo>
                    <a:cubicBezTo>
                      <a:pt x="5441" y="3134"/>
                      <a:pt x="5654" y="2861"/>
                      <a:pt x="5745" y="2526"/>
                    </a:cubicBezTo>
                    <a:cubicBezTo>
                      <a:pt x="5806" y="2283"/>
                      <a:pt x="5775" y="2040"/>
                      <a:pt x="5775" y="1766"/>
                    </a:cubicBezTo>
                    <a:cubicBezTo>
                      <a:pt x="5775" y="1462"/>
                      <a:pt x="5958" y="1006"/>
                      <a:pt x="5745" y="976"/>
                    </a:cubicBezTo>
                    <a:cubicBezTo>
                      <a:pt x="5775" y="763"/>
                      <a:pt x="5836" y="581"/>
                      <a:pt x="5897" y="398"/>
                    </a:cubicBezTo>
                    <a:cubicBezTo>
                      <a:pt x="5926" y="254"/>
                      <a:pt x="5927" y="1"/>
                      <a:pt x="5772" y="1"/>
                    </a:cubicBezTo>
                    <a:close/>
                  </a:path>
                </a:pathLst>
              </a:custGeom>
              <a:solidFill>
                <a:srgbClr val="FFC7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34"/>
              <p:cNvSpPr/>
              <p:nvPr/>
            </p:nvSpPr>
            <p:spPr>
              <a:xfrm>
                <a:off x="2394700" y="2859000"/>
                <a:ext cx="246975" cy="282700"/>
              </a:xfrm>
              <a:custGeom>
                <a:rect b="b" l="l" r="r" t="t"/>
                <a:pathLst>
                  <a:path extrusionOk="0" h="11308" w="9879">
                    <a:moveTo>
                      <a:pt x="0" y="0"/>
                    </a:moveTo>
                    <a:lnTo>
                      <a:pt x="2827" y="5988"/>
                    </a:lnTo>
                    <a:cubicBezTo>
                      <a:pt x="3283" y="8359"/>
                      <a:pt x="5654" y="11247"/>
                      <a:pt x="5714" y="11307"/>
                    </a:cubicBezTo>
                    <a:cubicBezTo>
                      <a:pt x="5725" y="11308"/>
                      <a:pt x="5735" y="11308"/>
                      <a:pt x="5746" y="11308"/>
                    </a:cubicBezTo>
                    <a:cubicBezTo>
                      <a:pt x="7384" y="11308"/>
                      <a:pt x="9607" y="8961"/>
                      <a:pt x="9879" y="8055"/>
                    </a:cubicBezTo>
                    <a:cubicBezTo>
                      <a:pt x="8845" y="6748"/>
                      <a:pt x="7538" y="4955"/>
                      <a:pt x="6414" y="3283"/>
                    </a:cubicBezTo>
                    <a:cubicBezTo>
                      <a:pt x="4347" y="243"/>
                      <a:pt x="1003" y="31"/>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34"/>
              <p:cNvSpPr/>
              <p:nvPr/>
            </p:nvSpPr>
            <p:spPr>
              <a:xfrm>
                <a:off x="1776900" y="3072525"/>
                <a:ext cx="897450" cy="918725"/>
              </a:xfrm>
              <a:custGeom>
                <a:rect b="b" l="l" r="r" t="t"/>
                <a:pathLst>
                  <a:path extrusionOk="0" h="36749" w="35898">
                    <a:moveTo>
                      <a:pt x="16809" y="608"/>
                    </a:moveTo>
                    <a:lnTo>
                      <a:pt x="16840" y="760"/>
                    </a:lnTo>
                    <a:cubicBezTo>
                      <a:pt x="16840" y="700"/>
                      <a:pt x="16840" y="669"/>
                      <a:pt x="16809" y="608"/>
                    </a:cubicBezTo>
                    <a:close/>
                    <a:moveTo>
                      <a:pt x="30244" y="0"/>
                    </a:moveTo>
                    <a:lnTo>
                      <a:pt x="16840" y="760"/>
                    </a:lnTo>
                    <a:lnTo>
                      <a:pt x="16596" y="760"/>
                    </a:lnTo>
                    <a:cubicBezTo>
                      <a:pt x="16596" y="760"/>
                      <a:pt x="17143" y="2706"/>
                      <a:pt x="17265" y="6566"/>
                    </a:cubicBezTo>
                    <a:cubicBezTo>
                      <a:pt x="16991" y="9727"/>
                      <a:pt x="15897" y="12827"/>
                      <a:pt x="14134" y="15441"/>
                    </a:cubicBezTo>
                    <a:cubicBezTo>
                      <a:pt x="11824" y="18907"/>
                      <a:pt x="8359" y="21338"/>
                      <a:pt x="5624" y="24469"/>
                    </a:cubicBezTo>
                    <a:cubicBezTo>
                      <a:pt x="2888" y="27539"/>
                      <a:pt x="0" y="32129"/>
                      <a:pt x="730" y="36414"/>
                    </a:cubicBezTo>
                    <a:cubicBezTo>
                      <a:pt x="710" y="34759"/>
                      <a:pt x="3731" y="34203"/>
                      <a:pt x="6850" y="34203"/>
                    </a:cubicBezTo>
                    <a:cubicBezTo>
                      <a:pt x="8428" y="34203"/>
                      <a:pt x="10031" y="34346"/>
                      <a:pt x="11277" y="34560"/>
                    </a:cubicBezTo>
                    <a:cubicBezTo>
                      <a:pt x="15016" y="35229"/>
                      <a:pt x="16900" y="36414"/>
                      <a:pt x="23283" y="36749"/>
                    </a:cubicBezTo>
                    <a:cubicBezTo>
                      <a:pt x="27096" y="36562"/>
                      <a:pt x="30781" y="35655"/>
                      <a:pt x="32828" y="35655"/>
                    </a:cubicBezTo>
                    <a:cubicBezTo>
                      <a:pt x="33784" y="35655"/>
                      <a:pt x="34382" y="35853"/>
                      <a:pt x="34469" y="36414"/>
                    </a:cubicBezTo>
                    <a:cubicBezTo>
                      <a:pt x="35898" y="32736"/>
                      <a:pt x="33405" y="15107"/>
                      <a:pt x="31551" y="8846"/>
                    </a:cubicBezTo>
                    <a:cubicBezTo>
                      <a:pt x="29667" y="2584"/>
                      <a:pt x="30244" y="0"/>
                      <a:pt x="3024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34"/>
              <p:cNvSpPr/>
              <p:nvPr/>
            </p:nvSpPr>
            <p:spPr>
              <a:xfrm>
                <a:off x="2470675" y="3027700"/>
                <a:ext cx="62350" cy="122350"/>
              </a:xfrm>
              <a:custGeom>
                <a:rect b="b" l="l" r="r" t="t"/>
                <a:pathLst>
                  <a:path extrusionOk="0" h="4894" w="2494">
                    <a:moveTo>
                      <a:pt x="1" y="0"/>
                    </a:moveTo>
                    <a:lnTo>
                      <a:pt x="1" y="0"/>
                    </a:lnTo>
                    <a:cubicBezTo>
                      <a:pt x="509" y="2630"/>
                      <a:pt x="2457" y="4790"/>
                      <a:pt x="2493" y="4890"/>
                    </a:cubicBezTo>
                    <a:lnTo>
                      <a:pt x="2493" y="4890"/>
                    </a:lnTo>
                    <a:lnTo>
                      <a:pt x="2463" y="4286"/>
                    </a:lnTo>
                    <a:cubicBezTo>
                      <a:pt x="973" y="2219"/>
                      <a:pt x="1" y="0"/>
                      <a:pt x="1" y="0"/>
                    </a:cubicBezTo>
                    <a:close/>
                    <a:moveTo>
                      <a:pt x="2493" y="4890"/>
                    </a:moveTo>
                    <a:lnTo>
                      <a:pt x="2493" y="4894"/>
                    </a:lnTo>
                    <a:cubicBezTo>
                      <a:pt x="2494" y="4893"/>
                      <a:pt x="2493" y="4892"/>
                      <a:pt x="2493" y="4890"/>
                    </a:cubicBezTo>
                    <a:close/>
                  </a:path>
                </a:pathLst>
              </a:custGeom>
              <a:solidFill>
                <a:srgbClr val="E2E2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34"/>
              <p:cNvSpPr/>
              <p:nvPr/>
            </p:nvSpPr>
            <p:spPr>
              <a:xfrm>
                <a:off x="2352900" y="2681175"/>
                <a:ext cx="147125" cy="122100"/>
              </a:xfrm>
              <a:custGeom>
                <a:rect b="b" l="l" r="r" t="t"/>
                <a:pathLst>
                  <a:path extrusionOk="0" h="4884" w="5885">
                    <a:moveTo>
                      <a:pt x="4438" y="1"/>
                    </a:moveTo>
                    <a:cubicBezTo>
                      <a:pt x="4438" y="1"/>
                      <a:pt x="4286" y="517"/>
                      <a:pt x="3800" y="821"/>
                    </a:cubicBezTo>
                    <a:cubicBezTo>
                      <a:pt x="3547" y="945"/>
                      <a:pt x="3243" y="992"/>
                      <a:pt x="2924" y="992"/>
                    </a:cubicBezTo>
                    <a:cubicBezTo>
                      <a:pt x="1825" y="992"/>
                      <a:pt x="548" y="426"/>
                      <a:pt x="547" y="426"/>
                    </a:cubicBezTo>
                    <a:lnTo>
                      <a:pt x="547" y="426"/>
                    </a:lnTo>
                    <a:cubicBezTo>
                      <a:pt x="1398" y="1733"/>
                      <a:pt x="639" y="2554"/>
                      <a:pt x="0" y="3071"/>
                    </a:cubicBezTo>
                    <a:cubicBezTo>
                      <a:pt x="0" y="3071"/>
                      <a:pt x="791" y="4438"/>
                      <a:pt x="2128" y="4773"/>
                    </a:cubicBezTo>
                    <a:cubicBezTo>
                      <a:pt x="2441" y="4849"/>
                      <a:pt x="2719" y="4884"/>
                      <a:pt x="2966" y="4884"/>
                    </a:cubicBezTo>
                    <a:cubicBezTo>
                      <a:pt x="5885" y="4884"/>
                      <a:pt x="4438" y="1"/>
                      <a:pt x="443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66" name="Google Shape;1566;p34"/>
            <p:cNvSpPr/>
            <p:nvPr/>
          </p:nvSpPr>
          <p:spPr>
            <a:xfrm>
              <a:off x="5248101" y="4608492"/>
              <a:ext cx="3981815" cy="21"/>
            </a:xfrm>
            <a:custGeom>
              <a:rect b="b" l="l" r="r" t="t"/>
              <a:pathLst>
                <a:path extrusionOk="0" fill="none" h="1" w="189791">
                  <a:moveTo>
                    <a:pt x="0" y="1"/>
                  </a:moveTo>
                  <a:lnTo>
                    <a:pt x="189791" y="1"/>
                  </a:lnTo>
                </a:path>
              </a:pathLst>
            </a:custGeom>
            <a:noFill/>
            <a:ln cap="rnd" cmpd="sng" w="9875">
              <a:solidFill>
                <a:srgbClr val="383C8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67" name="Google Shape;1567;p34"/>
            <p:cNvGrpSpPr/>
            <p:nvPr/>
          </p:nvGrpSpPr>
          <p:grpSpPr>
            <a:xfrm>
              <a:off x="7049466" y="2932615"/>
              <a:ext cx="623287" cy="1548273"/>
              <a:chOff x="-768500" y="1821800"/>
              <a:chExt cx="411275" cy="1021625"/>
            </a:xfrm>
          </p:grpSpPr>
          <p:sp>
            <p:nvSpPr>
              <p:cNvPr id="1568" name="Google Shape;1568;p34"/>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34"/>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34"/>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34"/>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34"/>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34"/>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34"/>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34"/>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34"/>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7" name="Google Shape;1577;p34"/>
            <p:cNvGrpSpPr/>
            <p:nvPr/>
          </p:nvGrpSpPr>
          <p:grpSpPr>
            <a:xfrm>
              <a:off x="7672761" y="4307963"/>
              <a:ext cx="108351" cy="110850"/>
              <a:chOff x="1122625" y="4316475"/>
              <a:chExt cx="32700" cy="33450"/>
            </a:xfrm>
          </p:grpSpPr>
          <p:sp>
            <p:nvSpPr>
              <p:cNvPr id="1578" name="Google Shape;1578;p34"/>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34"/>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80" name="Google Shape;1580;p34"/>
            <p:cNvSpPr/>
            <p:nvPr/>
          </p:nvSpPr>
          <p:spPr>
            <a:xfrm>
              <a:off x="7672750" y="1073736"/>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4" name="Shape 1584"/>
        <p:cNvGrpSpPr/>
        <p:nvPr/>
      </p:nvGrpSpPr>
      <p:grpSpPr>
        <a:xfrm>
          <a:off x="0" y="0"/>
          <a:ext cx="0" cy="0"/>
          <a:chOff x="0" y="0"/>
          <a:chExt cx="0" cy="0"/>
        </a:xfrm>
      </p:grpSpPr>
      <p:sp>
        <p:nvSpPr>
          <p:cNvPr id="1585" name="Google Shape;1585;p35"/>
          <p:cNvSpPr txBox="1"/>
          <p:nvPr>
            <p:ph type="title"/>
          </p:nvPr>
        </p:nvSpPr>
        <p:spPr>
          <a:xfrm>
            <a:off x="4628325" y="2578250"/>
            <a:ext cx="4104600" cy="2244300"/>
          </a:xfrm>
          <a:prstGeom prst="rect">
            <a:avLst/>
          </a:prstGeom>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rPr lang="en" sz="1500">
                <a:latin typeface="Arial"/>
                <a:ea typeface="Arial"/>
                <a:cs typeface="Arial"/>
                <a:sym typeface="Arial"/>
              </a:rPr>
              <a:t>Objective of the Project</a:t>
            </a:r>
            <a:endParaRPr sz="1500">
              <a:latin typeface="Arial"/>
              <a:ea typeface="Arial"/>
              <a:cs typeface="Arial"/>
              <a:sym typeface="Arial"/>
            </a:endParaRPr>
          </a:p>
          <a:p>
            <a:pPr indent="-311150" lvl="0" marL="457200" rtl="0" algn="l">
              <a:lnSpc>
                <a:spcPct val="115000"/>
              </a:lnSpc>
              <a:spcBef>
                <a:spcPts val="1200"/>
              </a:spcBef>
              <a:spcAft>
                <a:spcPts val="0"/>
              </a:spcAft>
              <a:buClr>
                <a:schemeClr val="accent5"/>
              </a:buClr>
              <a:buSzPts val="1300"/>
              <a:buFont typeface="Arial"/>
              <a:buChar char="●"/>
            </a:pPr>
            <a:r>
              <a:rPr b="0" lang="en" sz="1300">
                <a:latin typeface="Arial"/>
                <a:ea typeface="Arial"/>
                <a:cs typeface="Arial"/>
                <a:sym typeface="Arial"/>
              </a:rPr>
              <a:t>Compare CNN and EfficientNet models for pneumonia detection.</a:t>
            </a:r>
            <a:endParaRPr b="0" sz="1300">
              <a:latin typeface="Arial"/>
              <a:ea typeface="Arial"/>
              <a:cs typeface="Arial"/>
              <a:sym typeface="Arial"/>
            </a:endParaRPr>
          </a:p>
          <a:p>
            <a:pPr indent="-311150" lvl="0" marL="457200" rtl="0" algn="l">
              <a:lnSpc>
                <a:spcPct val="115000"/>
              </a:lnSpc>
              <a:spcBef>
                <a:spcPts val="0"/>
              </a:spcBef>
              <a:spcAft>
                <a:spcPts val="0"/>
              </a:spcAft>
              <a:buClr>
                <a:schemeClr val="accent5"/>
              </a:buClr>
              <a:buSzPts val="1300"/>
              <a:buFont typeface="Arial"/>
              <a:buChar char="●"/>
            </a:pPr>
            <a:r>
              <a:rPr b="0" lang="en" sz="1300">
                <a:latin typeface="Arial"/>
                <a:ea typeface="Arial"/>
                <a:cs typeface="Arial"/>
                <a:sym typeface="Arial"/>
              </a:rPr>
              <a:t>Use chest X-ray images to evaluate model performance.</a:t>
            </a:r>
            <a:endParaRPr b="0" sz="1300">
              <a:latin typeface="Arial"/>
              <a:ea typeface="Arial"/>
              <a:cs typeface="Arial"/>
              <a:sym typeface="Arial"/>
            </a:endParaRPr>
          </a:p>
          <a:p>
            <a:pPr indent="-311150" lvl="0" marL="457200" rtl="0" algn="l">
              <a:lnSpc>
                <a:spcPct val="115000"/>
              </a:lnSpc>
              <a:spcBef>
                <a:spcPts val="0"/>
              </a:spcBef>
              <a:spcAft>
                <a:spcPts val="0"/>
              </a:spcAft>
              <a:buClr>
                <a:schemeClr val="accent5"/>
              </a:buClr>
              <a:buSzPts val="1300"/>
              <a:buFont typeface="Arial"/>
              <a:buChar char="●"/>
            </a:pPr>
            <a:r>
              <a:rPr b="0" lang="en" sz="1300">
                <a:latin typeface="Arial"/>
                <a:ea typeface="Arial"/>
                <a:cs typeface="Arial"/>
                <a:sym typeface="Arial"/>
              </a:rPr>
              <a:t>Aim to achieve high accuracy and efficiency in diagnostic tasks.</a:t>
            </a:r>
            <a:endParaRPr sz="1500">
              <a:latin typeface="Arial"/>
              <a:ea typeface="Arial"/>
              <a:cs typeface="Arial"/>
              <a:sym typeface="Arial"/>
            </a:endParaRPr>
          </a:p>
        </p:txBody>
      </p:sp>
      <p:sp>
        <p:nvSpPr>
          <p:cNvPr id="1586" name="Google Shape;1586;p35"/>
          <p:cNvSpPr txBox="1"/>
          <p:nvPr>
            <p:ph type="title"/>
          </p:nvPr>
        </p:nvSpPr>
        <p:spPr>
          <a:xfrm>
            <a:off x="394825" y="348275"/>
            <a:ext cx="4104600" cy="2351700"/>
          </a:xfrm>
          <a:prstGeom prst="rect">
            <a:avLst/>
          </a:prstGeom>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rPr lang="en" sz="1400">
                <a:solidFill>
                  <a:srgbClr val="F2F2F2"/>
                </a:solidFill>
                <a:latin typeface="Arial"/>
                <a:ea typeface="Arial"/>
                <a:cs typeface="Arial"/>
                <a:sym typeface="Arial"/>
              </a:rPr>
              <a:t>Background</a:t>
            </a:r>
            <a:endParaRPr sz="1400">
              <a:solidFill>
                <a:srgbClr val="F2F2F2"/>
              </a:solidFill>
              <a:latin typeface="Arial"/>
              <a:ea typeface="Arial"/>
              <a:cs typeface="Arial"/>
              <a:sym typeface="Arial"/>
            </a:endParaRPr>
          </a:p>
          <a:p>
            <a:pPr indent="-304800" lvl="0" marL="457200" rtl="0" algn="l">
              <a:lnSpc>
                <a:spcPct val="115000"/>
              </a:lnSpc>
              <a:spcBef>
                <a:spcPts val="1200"/>
              </a:spcBef>
              <a:spcAft>
                <a:spcPts val="0"/>
              </a:spcAft>
              <a:buClr>
                <a:srgbClr val="F2F2F2"/>
              </a:buClr>
              <a:buSzPts val="1200"/>
              <a:buFont typeface="Arial"/>
              <a:buChar char="●"/>
            </a:pPr>
            <a:r>
              <a:rPr lang="en" sz="1200">
                <a:solidFill>
                  <a:srgbClr val="F2F2F2"/>
                </a:solidFill>
                <a:latin typeface="Arial"/>
                <a:ea typeface="Arial"/>
                <a:cs typeface="Arial"/>
                <a:sym typeface="Arial"/>
              </a:rPr>
              <a:t>Pneumonia Overview:</a:t>
            </a:r>
            <a:endParaRPr sz="1200">
              <a:solidFill>
                <a:srgbClr val="F2F2F2"/>
              </a:solidFill>
              <a:latin typeface="Arial"/>
              <a:ea typeface="Arial"/>
              <a:cs typeface="Arial"/>
              <a:sym typeface="Arial"/>
            </a:endParaRPr>
          </a:p>
          <a:p>
            <a:pPr indent="-304800" lvl="1" marL="914400" rtl="0" algn="l">
              <a:lnSpc>
                <a:spcPct val="115000"/>
              </a:lnSpc>
              <a:spcBef>
                <a:spcPts val="0"/>
              </a:spcBef>
              <a:spcAft>
                <a:spcPts val="0"/>
              </a:spcAft>
              <a:buClr>
                <a:srgbClr val="F2F2F2"/>
              </a:buClr>
              <a:buSzPts val="1200"/>
              <a:buFont typeface="Arial"/>
              <a:buChar char="○"/>
            </a:pPr>
            <a:r>
              <a:rPr lang="en" sz="1200">
                <a:solidFill>
                  <a:srgbClr val="F2F2F2"/>
                </a:solidFill>
                <a:latin typeface="Arial"/>
                <a:ea typeface="Arial"/>
                <a:cs typeface="Arial"/>
                <a:sym typeface="Arial"/>
              </a:rPr>
              <a:t>A severe lung infection that impairs breathing.</a:t>
            </a:r>
            <a:endParaRPr sz="1200">
              <a:solidFill>
                <a:srgbClr val="F2F2F2"/>
              </a:solidFill>
              <a:latin typeface="Arial"/>
              <a:ea typeface="Arial"/>
              <a:cs typeface="Arial"/>
              <a:sym typeface="Arial"/>
            </a:endParaRPr>
          </a:p>
          <a:p>
            <a:pPr indent="-304800" lvl="1" marL="914400" rtl="0" algn="l">
              <a:lnSpc>
                <a:spcPct val="115000"/>
              </a:lnSpc>
              <a:spcBef>
                <a:spcPts val="0"/>
              </a:spcBef>
              <a:spcAft>
                <a:spcPts val="0"/>
              </a:spcAft>
              <a:buClr>
                <a:srgbClr val="F2F2F2"/>
              </a:buClr>
              <a:buSzPts val="1200"/>
              <a:buFont typeface="Arial"/>
              <a:buChar char="○"/>
            </a:pPr>
            <a:r>
              <a:rPr lang="en" sz="1200">
                <a:solidFill>
                  <a:srgbClr val="F2F2F2"/>
                </a:solidFill>
                <a:latin typeface="Arial"/>
                <a:ea typeface="Arial"/>
                <a:cs typeface="Arial"/>
                <a:sym typeface="Arial"/>
              </a:rPr>
              <a:t>Diagnosed primarily using chest X-rays.</a:t>
            </a:r>
            <a:endParaRPr sz="1200">
              <a:solidFill>
                <a:srgbClr val="F2F2F2"/>
              </a:solidFill>
              <a:latin typeface="Arial"/>
              <a:ea typeface="Arial"/>
              <a:cs typeface="Arial"/>
              <a:sym typeface="Arial"/>
            </a:endParaRPr>
          </a:p>
          <a:p>
            <a:pPr indent="-304800" lvl="0" marL="457200" rtl="0" algn="l">
              <a:lnSpc>
                <a:spcPct val="115000"/>
              </a:lnSpc>
              <a:spcBef>
                <a:spcPts val="0"/>
              </a:spcBef>
              <a:spcAft>
                <a:spcPts val="0"/>
              </a:spcAft>
              <a:buClr>
                <a:srgbClr val="F2F2F2"/>
              </a:buClr>
              <a:buSzPts val="1200"/>
              <a:buFont typeface="Arial"/>
              <a:buChar char="●"/>
            </a:pPr>
            <a:r>
              <a:rPr lang="en" sz="1200">
                <a:solidFill>
                  <a:srgbClr val="F2F2F2"/>
                </a:solidFill>
                <a:latin typeface="Arial"/>
                <a:ea typeface="Arial"/>
                <a:cs typeface="Arial"/>
                <a:sym typeface="Arial"/>
              </a:rPr>
              <a:t>Deep Learning in Medical Imaging:</a:t>
            </a:r>
            <a:endParaRPr sz="1200">
              <a:solidFill>
                <a:srgbClr val="F2F2F2"/>
              </a:solidFill>
              <a:latin typeface="Arial"/>
              <a:ea typeface="Arial"/>
              <a:cs typeface="Arial"/>
              <a:sym typeface="Arial"/>
            </a:endParaRPr>
          </a:p>
          <a:p>
            <a:pPr indent="-304800" lvl="1" marL="914400" rtl="0" algn="l">
              <a:lnSpc>
                <a:spcPct val="115000"/>
              </a:lnSpc>
              <a:spcBef>
                <a:spcPts val="0"/>
              </a:spcBef>
              <a:spcAft>
                <a:spcPts val="0"/>
              </a:spcAft>
              <a:buClr>
                <a:srgbClr val="F2F2F2"/>
              </a:buClr>
              <a:buSzPts val="1200"/>
              <a:buFont typeface="Arial"/>
              <a:buChar char="○"/>
            </a:pPr>
            <a:r>
              <a:rPr lang="en" sz="1200">
                <a:solidFill>
                  <a:srgbClr val="F2F2F2"/>
                </a:solidFill>
                <a:latin typeface="Arial"/>
                <a:ea typeface="Arial"/>
                <a:cs typeface="Arial"/>
                <a:sym typeface="Arial"/>
              </a:rPr>
              <a:t>Automates image analysis, identifying patterns undetectable by the human eye.</a:t>
            </a:r>
            <a:endParaRPr sz="1200">
              <a:solidFill>
                <a:srgbClr val="F2F2F2"/>
              </a:solidFill>
              <a:latin typeface="Arial"/>
              <a:ea typeface="Arial"/>
              <a:cs typeface="Arial"/>
              <a:sym typeface="Arial"/>
            </a:endParaRPr>
          </a:p>
          <a:p>
            <a:pPr indent="-304800" lvl="1" marL="914400" rtl="0" algn="l">
              <a:lnSpc>
                <a:spcPct val="115000"/>
              </a:lnSpc>
              <a:spcBef>
                <a:spcPts val="0"/>
              </a:spcBef>
              <a:spcAft>
                <a:spcPts val="0"/>
              </a:spcAft>
              <a:buClr>
                <a:srgbClr val="F2F2F2"/>
              </a:buClr>
              <a:buSzPts val="1200"/>
              <a:buFont typeface="Arial"/>
              <a:buChar char="○"/>
            </a:pPr>
            <a:r>
              <a:rPr lang="en" sz="1200">
                <a:solidFill>
                  <a:srgbClr val="F2F2F2"/>
                </a:solidFill>
                <a:latin typeface="Arial"/>
                <a:ea typeface="Arial"/>
                <a:cs typeface="Arial"/>
                <a:sym typeface="Arial"/>
              </a:rPr>
              <a:t>Improves diagnostic speed and accuracy in healthcare.</a:t>
            </a:r>
            <a:endParaRPr sz="1400">
              <a:solidFill>
                <a:srgbClr val="F2F2F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0" name="Shape 1590"/>
        <p:cNvGrpSpPr/>
        <p:nvPr/>
      </p:nvGrpSpPr>
      <p:grpSpPr>
        <a:xfrm>
          <a:off x="0" y="0"/>
          <a:ext cx="0" cy="0"/>
          <a:chOff x="0" y="0"/>
          <a:chExt cx="0" cy="0"/>
        </a:xfrm>
      </p:grpSpPr>
      <p:sp>
        <p:nvSpPr>
          <p:cNvPr id="1591" name="Google Shape;1591;p36"/>
          <p:cNvSpPr txBox="1"/>
          <p:nvPr>
            <p:ph idx="1" type="subTitle"/>
          </p:nvPr>
        </p:nvSpPr>
        <p:spPr>
          <a:xfrm>
            <a:off x="714375" y="1038300"/>
            <a:ext cx="5840100" cy="3066900"/>
          </a:xfrm>
          <a:prstGeom prst="rect">
            <a:avLst/>
          </a:prstGeom>
          <a:noFill/>
          <a:ln>
            <a:noFill/>
          </a:ln>
        </p:spPr>
        <p:txBody>
          <a:bodyPr anchorCtr="0" anchor="t" bIns="91425" lIns="91425" spcFirstLastPara="1" rIns="91425" wrap="square" tIns="91425">
            <a:noAutofit/>
          </a:bodyPr>
          <a:lstStyle/>
          <a:p>
            <a:pPr indent="-311150" lvl="0" marL="457200" rtl="0" algn="just">
              <a:lnSpc>
                <a:spcPct val="115000"/>
              </a:lnSpc>
              <a:spcBef>
                <a:spcPts val="120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Manual pneumonia detection through chest X-rays is time-consuming and resource-intensive.</a:t>
            </a:r>
            <a:endParaRPr b="1" sz="1300">
              <a:solidFill>
                <a:srgbClr val="000000"/>
              </a:solidFill>
              <a:latin typeface="Arial"/>
              <a:ea typeface="Arial"/>
              <a:cs typeface="Arial"/>
              <a:sym typeface="Arial"/>
            </a:endParaRPr>
          </a:p>
          <a:p>
            <a:pPr indent="-311150" lvl="0" marL="457200" rtl="0" algn="just">
              <a:lnSpc>
                <a:spcPct val="115000"/>
              </a:lnSpc>
              <a:spcBef>
                <a:spcPts val="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Requires experienced radiologists, which are often limited in underserved areas.</a:t>
            </a:r>
            <a:endParaRPr b="1" sz="1300">
              <a:solidFill>
                <a:srgbClr val="000000"/>
              </a:solidFill>
              <a:latin typeface="Arial"/>
              <a:ea typeface="Arial"/>
              <a:cs typeface="Arial"/>
              <a:sym typeface="Arial"/>
            </a:endParaRPr>
          </a:p>
          <a:p>
            <a:pPr indent="-311150" lvl="0" marL="457200" rtl="0" algn="just">
              <a:lnSpc>
                <a:spcPct val="115000"/>
              </a:lnSpc>
              <a:spcBef>
                <a:spcPts val="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High risk of human errors due to the subtle nature of pneumonia features in X-rays.</a:t>
            </a:r>
            <a:endParaRPr b="1" sz="1300">
              <a:solidFill>
                <a:srgbClr val="000000"/>
              </a:solidFill>
              <a:latin typeface="Arial"/>
              <a:ea typeface="Arial"/>
              <a:cs typeface="Arial"/>
              <a:sym typeface="Arial"/>
            </a:endParaRPr>
          </a:p>
          <a:p>
            <a:pPr indent="-311150" lvl="0" marL="457200" rtl="0" algn="just">
              <a:lnSpc>
                <a:spcPct val="115000"/>
              </a:lnSpc>
              <a:spcBef>
                <a:spcPts val="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Delays in diagnosis can lead to severe complications or fatalities.</a:t>
            </a:r>
            <a:endParaRPr b="1" sz="1300">
              <a:solidFill>
                <a:srgbClr val="000000"/>
              </a:solidFill>
              <a:latin typeface="Arial"/>
              <a:ea typeface="Arial"/>
              <a:cs typeface="Arial"/>
              <a:sym typeface="Arial"/>
            </a:endParaRPr>
          </a:p>
          <a:p>
            <a:pPr indent="-311150" lvl="0" marL="457200" rtl="0" algn="just">
              <a:lnSpc>
                <a:spcPct val="115000"/>
              </a:lnSpc>
              <a:spcBef>
                <a:spcPts val="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Variability in X-ray quality and patient conditions adds complexity to manual interpretation.</a:t>
            </a:r>
            <a:endParaRPr b="1" sz="1300">
              <a:solidFill>
                <a:srgbClr val="000000"/>
              </a:solidFill>
              <a:latin typeface="Arial"/>
              <a:ea typeface="Arial"/>
              <a:cs typeface="Arial"/>
              <a:sym typeface="Arial"/>
            </a:endParaRPr>
          </a:p>
          <a:p>
            <a:pPr indent="-311150" lvl="0" marL="457200" rtl="0" algn="just">
              <a:lnSpc>
                <a:spcPct val="115000"/>
              </a:lnSpc>
              <a:spcBef>
                <a:spcPts val="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Deep learning models provide faster and more accurate analysis by automating feature extraction.</a:t>
            </a:r>
            <a:endParaRPr b="1" sz="1300">
              <a:solidFill>
                <a:srgbClr val="000000"/>
              </a:solidFill>
              <a:latin typeface="Arial"/>
              <a:ea typeface="Arial"/>
              <a:cs typeface="Arial"/>
              <a:sym typeface="Arial"/>
            </a:endParaRPr>
          </a:p>
          <a:p>
            <a:pPr indent="-311150" lvl="0" marL="457200" rtl="0" algn="just">
              <a:lnSpc>
                <a:spcPct val="115000"/>
              </a:lnSpc>
              <a:spcBef>
                <a:spcPts val="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These models improve scalability, enabling efficient diagnosis even in resource-constrained settings.</a:t>
            </a:r>
            <a:endParaRPr b="1" sz="1600"/>
          </a:p>
        </p:txBody>
      </p:sp>
      <p:sp>
        <p:nvSpPr>
          <p:cNvPr id="1592" name="Google Shape;1592;p36"/>
          <p:cNvSpPr txBox="1"/>
          <p:nvPr>
            <p:ph type="title"/>
          </p:nvPr>
        </p:nvSpPr>
        <p:spPr>
          <a:xfrm>
            <a:off x="720000" y="248650"/>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Problem statement</a:t>
            </a:r>
            <a:endParaRPr/>
          </a:p>
        </p:txBody>
      </p:sp>
      <p:sp>
        <p:nvSpPr>
          <p:cNvPr id="1593" name="Google Shape;1593;p36"/>
          <p:cNvSpPr/>
          <p:nvPr/>
        </p:nvSpPr>
        <p:spPr>
          <a:xfrm rot="-5400000">
            <a:off x="7304668" y="70814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36"/>
          <p:cNvSpPr/>
          <p:nvPr/>
        </p:nvSpPr>
        <p:spPr>
          <a:xfrm rot="-5400000">
            <a:off x="7896818" y="3030892"/>
            <a:ext cx="400704" cy="385118"/>
          </a:xfrm>
          <a:custGeom>
            <a:rect b="b" l="l" r="r" t="t"/>
            <a:pathLst>
              <a:path extrusionOk="0" h="7388" w="7687">
                <a:moveTo>
                  <a:pt x="3192" y="2060"/>
                </a:moveTo>
                <a:cubicBezTo>
                  <a:pt x="3496" y="2060"/>
                  <a:pt x="3314" y="2485"/>
                  <a:pt x="3314" y="2485"/>
                </a:cubicBezTo>
                <a:cubicBezTo>
                  <a:pt x="3277" y="2522"/>
                  <a:pt x="3240" y="2582"/>
                  <a:pt x="3176" y="2582"/>
                </a:cubicBezTo>
                <a:cubicBezTo>
                  <a:pt x="3135" y="2582"/>
                  <a:pt x="3082" y="2557"/>
                  <a:pt x="3010" y="2485"/>
                </a:cubicBezTo>
                <a:cubicBezTo>
                  <a:pt x="2889" y="2394"/>
                  <a:pt x="2889" y="2303"/>
                  <a:pt x="2949" y="2181"/>
                </a:cubicBezTo>
                <a:cubicBezTo>
                  <a:pt x="3010" y="2090"/>
                  <a:pt x="3071" y="2060"/>
                  <a:pt x="3192" y="2060"/>
                </a:cubicBezTo>
                <a:close/>
                <a:moveTo>
                  <a:pt x="4261" y="1628"/>
                </a:moveTo>
                <a:cubicBezTo>
                  <a:pt x="4539" y="1628"/>
                  <a:pt x="4770" y="1715"/>
                  <a:pt x="4955" y="1847"/>
                </a:cubicBezTo>
                <a:cubicBezTo>
                  <a:pt x="5077" y="1908"/>
                  <a:pt x="5168" y="2029"/>
                  <a:pt x="5229" y="2151"/>
                </a:cubicBezTo>
                <a:cubicBezTo>
                  <a:pt x="5351" y="2485"/>
                  <a:pt x="5077" y="2668"/>
                  <a:pt x="5077" y="2668"/>
                </a:cubicBezTo>
                <a:cubicBezTo>
                  <a:pt x="4980" y="2723"/>
                  <a:pt x="4857" y="2747"/>
                  <a:pt x="4723" y="2747"/>
                </a:cubicBezTo>
                <a:cubicBezTo>
                  <a:pt x="4267" y="2747"/>
                  <a:pt x="3689" y="2470"/>
                  <a:pt x="3618" y="2212"/>
                </a:cubicBezTo>
                <a:cubicBezTo>
                  <a:pt x="3466" y="1908"/>
                  <a:pt x="3648" y="1756"/>
                  <a:pt x="4135" y="1634"/>
                </a:cubicBezTo>
                <a:cubicBezTo>
                  <a:pt x="4178" y="1630"/>
                  <a:pt x="4220" y="1628"/>
                  <a:pt x="4261" y="1628"/>
                </a:cubicBezTo>
                <a:close/>
                <a:moveTo>
                  <a:pt x="4032" y="2868"/>
                </a:moveTo>
                <a:cubicBezTo>
                  <a:pt x="4303" y="2868"/>
                  <a:pt x="4617" y="2996"/>
                  <a:pt x="4712" y="3245"/>
                </a:cubicBezTo>
                <a:cubicBezTo>
                  <a:pt x="4834" y="3580"/>
                  <a:pt x="4500" y="3914"/>
                  <a:pt x="4500" y="3914"/>
                </a:cubicBezTo>
                <a:cubicBezTo>
                  <a:pt x="4395" y="4053"/>
                  <a:pt x="4212" y="4102"/>
                  <a:pt x="4034" y="4102"/>
                </a:cubicBezTo>
                <a:cubicBezTo>
                  <a:pt x="3900" y="4102"/>
                  <a:pt x="3770" y="4075"/>
                  <a:pt x="3679" y="4035"/>
                </a:cubicBezTo>
                <a:cubicBezTo>
                  <a:pt x="3436" y="3975"/>
                  <a:pt x="3375" y="3276"/>
                  <a:pt x="3648" y="3002"/>
                </a:cubicBezTo>
                <a:cubicBezTo>
                  <a:pt x="3727" y="2912"/>
                  <a:pt x="3872" y="2868"/>
                  <a:pt x="4032" y="2868"/>
                </a:cubicBezTo>
                <a:close/>
                <a:moveTo>
                  <a:pt x="5606" y="2687"/>
                </a:moveTo>
                <a:cubicBezTo>
                  <a:pt x="5683" y="2687"/>
                  <a:pt x="5769" y="2721"/>
                  <a:pt x="5837" y="2789"/>
                </a:cubicBezTo>
                <a:cubicBezTo>
                  <a:pt x="5928" y="2820"/>
                  <a:pt x="5959" y="2911"/>
                  <a:pt x="5959" y="2972"/>
                </a:cubicBezTo>
                <a:cubicBezTo>
                  <a:pt x="6080" y="3245"/>
                  <a:pt x="5959" y="3671"/>
                  <a:pt x="5959" y="3671"/>
                </a:cubicBezTo>
                <a:cubicBezTo>
                  <a:pt x="5959" y="3701"/>
                  <a:pt x="5959" y="3731"/>
                  <a:pt x="5928" y="3762"/>
                </a:cubicBezTo>
                <a:cubicBezTo>
                  <a:pt x="5898" y="3853"/>
                  <a:pt x="5807" y="3975"/>
                  <a:pt x="5685" y="4035"/>
                </a:cubicBezTo>
                <a:cubicBezTo>
                  <a:pt x="5624" y="4127"/>
                  <a:pt x="5503" y="4127"/>
                  <a:pt x="5442" y="4127"/>
                </a:cubicBezTo>
                <a:cubicBezTo>
                  <a:pt x="5199" y="4066"/>
                  <a:pt x="5047" y="3610"/>
                  <a:pt x="5168" y="3154"/>
                </a:cubicBezTo>
                <a:cubicBezTo>
                  <a:pt x="5320" y="2941"/>
                  <a:pt x="5442" y="2759"/>
                  <a:pt x="5533" y="2698"/>
                </a:cubicBezTo>
                <a:cubicBezTo>
                  <a:pt x="5556" y="2690"/>
                  <a:pt x="5580" y="2687"/>
                  <a:pt x="5606" y="2687"/>
                </a:cubicBezTo>
                <a:close/>
                <a:moveTo>
                  <a:pt x="2699" y="2515"/>
                </a:moveTo>
                <a:cubicBezTo>
                  <a:pt x="3073" y="2515"/>
                  <a:pt x="3133" y="3222"/>
                  <a:pt x="3192" y="3549"/>
                </a:cubicBezTo>
                <a:cubicBezTo>
                  <a:pt x="3223" y="3914"/>
                  <a:pt x="3071" y="4066"/>
                  <a:pt x="3071" y="4066"/>
                </a:cubicBezTo>
                <a:cubicBezTo>
                  <a:pt x="2964" y="4204"/>
                  <a:pt x="2854" y="4259"/>
                  <a:pt x="2751" y="4259"/>
                </a:cubicBezTo>
                <a:cubicBezTo>
                  <a:pt x="2446" y="4259"/>
                  <a:pt x="2197" y="3776"/>
                  <a:pt x="2220" y="3549"/>
                </a:cubicBezTo>
                <a:lnTo>
                  <a:pt x="2220" y="3458"/>
                </a:lnTo>
                <a:cubicBezTo>
                  <a:pt x="2220" y="3245"/>
                  <a:pt x="2311" y="2911"/>
                  <a:pt x="2433" y="2698"/>
                </a:cubicBezTo>
                <a:cubicBezTo>
                  <a:pt x="2493" y="2607"/>
                  <a:pt x="2585" y="2516"/>
                  <a:pt x="2676" y="2516"/>
                </a:cubicBezTo>
                <a:cubicBezTo>
                  <a:pt x="2684" y="2515"/>
                  <a:pt x="2692" y="2515"/>
                  <a:pt x="2699" y="2515"/>
                </a:cubicBezTo>
                <a:close/>
                <a:moveTo>
                  <a:pt x="5224" y="4421"/>
                </a:moveTo>
                <a:cubicBezTo>
                  <a:pt x="5266" y="4421"/>
                  <a:pt x="5309" y="4433"/>
                  <a:pt x="5351" y="4461"/>
                </a:cubicBezTo>
                <a:cubicBezTo>
                  <a:pt x="5533" y="4522"/>
                  <a:pt x="5442" y="4643"/>
                  <a:pt x="5442" y="4643"/>
                </a:cubicBezTo>
                <a:cubicBezTo>
                  <a:pt x="5442" y="4735"/>
                  <a:pt x="5351" y="4765"/>
                  <a:pt x="5320" y="4765"/>
                </a:cubicBezTo>
                <a:cubicBezTo>
                  <a:pt x="5282" y="4778"/>
                  <a:pt x="5234" y="4785"/>
                  <a:pt x="5189" y="4785"/>
                </a:cubicBezTo>
                <a:cubicBezTo>
                  <a:pt x="5124" y="4785"/>
                  <a:pt x="5064" y="4770"/>
                  <a:pt x="5047" y="4735"/>
                </a:cubicBezTo>
                <a:cubicBezTo>
                  <a:pt x="5047" y="4735"/>
                  <a:pt x="5047" y="4674"/>
                  <a:pt x="5016" y="4674"/>
                </a:cubicBezTo>
                <a:cubicBezTo>
                  <a:pt x="4969" y="4557"/>
                  <a:pt x="5085" y="4421"/>
                  <a:pt x="5224" y="4421"/>
                </a:cubicBezTo>
                <a:close/>
                <a:moveTo>
                  <a:pt x="3139" y="4290"/>
                </a:moveTo>
                <a:cubicBezTo>
                  <a:pt x="3193" y="4290"/>
                  <a:pt x="3236" y="4305"/>
                  <a:pt x="3253" y="4339"/>
                </a:cubicBezTo>
                <a:cubicBezTo>
                  <a:pt x="3375" y="4461"/>
                  <a:pt x="3253" y="4674"/>
                  <a:pt x="3253" y="4674"/>
                </a:cubicBezTo>
                <a:cubicBezTo>
                  <a:pt x="3202" y="4807"/>
                  <a:pt x="3127" y="4857"/>
                  <a:pt x="3050" y="4857"/>
                </a:cubicBezTo>
                <a:cubicBezTo>
                  <a:pt x="2900" y="4857"/>
                  <a:pt x="2747" y="4663"/>
                  <a:pt x="2767" y="4522"/>
                </a:cubicBezTo>
                <a:cubicBezTo>
                  <a:pt x="2789" y="4390"/>
                  <a:pt x="3000" y="4290"/>
                  <a:pt x="3139" y="4290"/>
                </a:cubicBezTo>
                <a:close/>
                <a:moveTo>
                  <a:pt x="4220" y="4336"/>
                </a:moveTo>
                <a:cubicBezTo>
                  <a:pt x="4492" y="4336"/>
                  <a:pt x="4868" y="4537"/>
                  <a:pt x="4925" y="4765"/>
                </a:cubicBezTo>
                <a:lnTo>
                  <a:pt x="4925" y="4826"/>
                </a:lnTo>
                <a:cubicBezTo>
                  <a:pt x="4895" y="5099"/>
                  <a:pt x="4621" y="5221"/>
                  <a:pt x="4621" y="5221"/>
                </a:cubicBezTo>
                <a:cubicBezTo>
                  <a:pt x="4560" y="5251"/>
                  <a:pt x="4439" y="5282"/>
                  <a:pt x="4378" y="5282"/>
                </a:cubicBezTo>
                <a:cubicBezTo>
                  <a:pt x="4329" y="5292"/>
                  <a:pt x="4277" y="5297"/>
                  <a:pt x="4225" y="5297"/>
                </a:cubicBezTo>
                <a:cubicBezTo>
                  <a:pt x="3955" y="5297"/>
                  <a:pt x="3674" y="5162"/>
                  <a:pt x="3648" y="4856"/>
                </a:cubicBezTo>
                <a:cubicBezTo>
                  <a:pt x="3557" y="4461"/>
                  <a:pt x="3861" y="4370"/>
                  <a:pt x="4165" y="4339"/>
                </a:cubicBezTo>
                <a:cubicBezTo>
                  <a:pt x="4183" y="4337"/>
                  <a:pt x="4201" y="4336"/>
                  <a:pt x="4220" y="4336"/>
                </a:cubicBezTo>
                <a:close/>
                <a:moveTo>
                  <a:pt x="4632" y="0"/>
                </a:moveTo>
                <a:cubicBezTo>
                  <a:pt x="4515" y="0"/>
                  <a:pt x="4393" y="23"/>
                  <a:pt x="4378" y="114"/>
                </a:cubicBezTo>
                <a:cubicBezTo>
                  <a:pt x="4378" y="175"/>
                  <a:pt x="4408" y="206"/>
                  <a:pt x="4439" y="236"/>
                </a:cubicBezTo>
                <a:cubicBezTo>
                  <a:pt x="4591" y="358"/>
                  <a:pt x="4682" y="540"/>
                  <a:pt x="4621" y="722"/>
                </a:cubicBezTo>
                <a:lnTo>
                  <a:pt x="4621" y="814"/>
                </a:lnTo>
                <a:cubicBezTo>
                  <a:pt x="4591" y="996"/>
                  <a:pt x="4530" y="1148"/>
                  <a:pt x="4439" y="1300"/>
                </a:cubicBezTo>
                <a:cubicBezTo>
                  <a:pt x="4367" y="1293"/>
                  <a:pt x="4291" y="1290"/>
                  <a:pt x="4211" y="1290"/>
                </a:cubicBezTo>
                <a:cubicBezTo>
                  <a:pt x="3920" y="1290"/>
                  <a:pt x="3581" y="1339"/>
                  <a:pt x="3223" y="1482"/>
                </a:cubicBezTo>
                <a:cubicBezTo>
                  <a:pt x="3192" y="1482"/>
                  <a:pt x="3162" y="1543"/>
                  <a:pt x="3101" y="1543"/>
                </a:cubicBezTo>
                <a:cubicBezTo>
                  <a:pt x="2919" y="1391"/>
                  <a:pt x="2737" y="1178"/>
                  <a:pt x="2645" y="965"/>
                </a:cubicBezTo>
                <a:cubicBezTo>
                  <a:pt x="2615" y="874"/>
                  <a:pt x="2615" y="844"/>
                  <a:pt x="2585" y="814"/>
                </a:cubicBezTo>
                <a:cubicBezTo>
                  <a:pt x="2554" y="662"/>
                  <a:pt x="2554" y="479"/>
                  <a:pt x="2645" y="327"/>
                </a:cubicBezTo>
                <a:cubicBezTo>
                  <a:pt x="2706" y="266"/>
                  <a:pt x="2737" y="206"/>
                  <a:pt x="2737" y="175"/>
                </a:cubicBezTo>
                <a:cubicBezTo>
                  <a:pt x="2748" y="80"/>
                  <a:pt x="2690" y="36"/>
                  <a:pt x="2588" y="36"/>
                </a:cubicBezTo>
                <a:cubicBezTo>
                  <a:pt x="2429" y="36"/>
                  <a:pt x="2163" y="142"/>
                  <a:pt x="1885" y="327"/>
                </a:cubicBezTo>
                <a:cubicBezTo>
                  <a:pt x="1885" y="327"/>
                  <a:pt x="1490" y="631"/>
                  <a:pt x="1642" y="783"/>
                </a:cubicBezTo>
                <a:cubicBezTo>
                  <a:pt x="1673" y="814"/>
                  <a:pt x="1703" y="814"/>
                  <a:pt x="1794" y="814"/>
                </a:cubicBezTo>
                <a:cubicBezTo>
                  <a:pt x="1825" y="808"/>
                  <a:pt x="1855" y="806"/>
                  <a:pt x="1885" y="806"/>
                </a:cubicBezTo>
                <a:cubicBezTo>
                  <a:pt x="2036" y="806"/>
                  <a:pt x="2179" y="869"/>
                  <a:pt x="2281" y="996"/>
                </a:cubicBezTo>
                <a:cubicBezTo>
                  <a:pt x="2311" y="1026"/>
                  <a:pt x="2311" y="1087"/>
                  <a:pt x="2341" y="1117"/>
                </a:cubicBezTo>
                <a:cubicBezTo>
                  <a:pt x="2463" y="1269"/>
                  <a:pt x="2554" y="1482"/>
                  <a:pt x="2585" y="1695"/>
                </a:cubicBezTo>
                <a:cubicBezTo>
                  <a:pt x="2463" y="1725"/>
                  <a:pt x="2341" y="1847"/>
                  <a:pt x="2250" y="1999"/>
                </a:cubicBezTo>
                <a:cubicBezTo>
                  <a:pt x="2098" y="2212"/>
                  <a:pt x="2007" y="2485"/>
                  <a:pt x="1977" y="2759"/>
                </a:cubicBezTo>
                <a:cubicBezTo>
                  <a:pt x="1877" y="2771"/>
                  <a:pt x="1763" y="2784"/>
                  <a:pt x="1642" y="2784"/>
                </a:cubicBezTo>
                <a:cubicBezTo>
                  <a:pt x="1466" y="2784"/>
                  <a:pt x="1275" y="2758"/>
                  <a:pt x="1095" y="2668"/>
                </a:cubicBezTo>
                <a:cubicBezTo>
                  <a:pt x="974" y="2607"/>
                  <a:pt x="882" y="2546"/>
                  <a:pt x="791" y="2516"/>
                </a:cubicBezTo>
                <a:cubicBezTo>
                  <a:pt x="730" y="2485"/>
                  <a:pt x="670" y="2364"/>
                  <a:pt x="670" y="2303"/>
                </a:cubicBezTo>
                <a:cubicBezTo>
                  <a:pt x="670" y="2181"/>
                  <a:pt x="670" y="2090"/>
                  <a:pt x="609" y="2060"/>
                </a:cubicBezTo>
                <a:cubicBezTo>
                  <a:pt x="582" y="2033"/>
                  <a:pt x="553" y="2021"/>
                  <a:pt x="523" y="2021"/>
                </a:cubicBezTo>
                <a:cubicBezTo>
                  <a:pt x="377" y="2021"/>
                  <a:pt x="198" y="2307"/>
                  <a:pt x="123" y="2759"/>
                </a:cubicBezTo>
                <a:cubicBezTo>
                  <a:pt x="123" y="2759"/>
                  <a:pt x="1" y="3245"/>
                  <a:pt x="275" y="3276"/>
                </a:cubicBezTo>
                <a:cubicBezTo>
                  <a:pt x="335" y="3276"/>
                  <a:pt x="426" y="3215"/>
                  <a:pt x="457" y="3093"/>
                </a:cubicBezTo>
                <a:cubicBezTo>
                  <a:pt x="487" y="3002"/>
                  <a:pt x="609" y="2941"/>
                  <a:pt x="670" y="2941"/>
                </a:cubicBezTo>
                <a:cubicBezTo>
                  <a:pt x="761" y="2941"/>
                  <a:pt x="882" y="2941"/>
                  <a:pt x="974" y="2972"/>
                </a:cubicBezTo>
                <a:cubicBezTo>
                  <a:pt x="1338" y="3002"/>
                  <a:pt x="1582" y="3245"/>
                  <a:pt x="1794" y="3428"/>
                </a:cubicBezTo>
                <a:lnTo>
                  <a:pt x="1794" y="3458"/>
                </a:lnTo>
                <a:cubicBezTo>
                  <a:pt x="1673" y="3762"/>
                  <a:pt x="1794" y="4066"/>
                  <a:pt x="1885" y="4339"/>
                </a:cubicBezTo>
                <a:cubicBezTo>
                  <a:pt x="1733" y="4583"/>
                  <a:pt x="1490" y="4887"/>
                  <a:pt x="1126" y="5039"/>
                </a:cubicBezTo>
                <a:cubicBezTo>
                  <a:pt x="882" y="5130"/>
                  <a:pt x="730" y="5190"/>
                  <a:pt x="609" y="5190"/>
                </a:cubicBezTo>
                <a:cubicBezTo>
                  <a:pt x="487" y="5069"/>
                  <a:pt x="366" y="4947"/>
                  <a:pt x="305" y="4947"/>
                </a:cubicBezTo>
                <a:cubicBezTo>
                  <a:pt x="291" y="4933"/>
                  <a:pt x="279" y="4926"/>
                  <a:pt x="271" y="4926"/>
                </a:cubicBezTo>
                <a:cubicBezTo>
                  <a:pt x="208" y="4926"/>
                  <a:pt x="310" y="5308"/>
                  <a:pt x="578" y="5738"/>
                </a:cubicBezTo>
                <a:cubicBezTo>
                  <a:pt x="578" y="5738"/>
                  <a:pt x="802" y="6073"/>
                  <a:pt x="980" y="6073"/>
                </a:cubicBezTo>
                <a:cubicBezTo>
                  <a:pt x="1010" y="6073"/>
                  <a:pt x="1039" y="6063"/>
                  <a:pt x="1065" y="6042"/>
                </a:cubicBezTo>
                <a:cubicBezTo>
                  <a:pt x="1126" y="5981"/>
                  <a:pt x="1095" y="5829"/>
                  <a:pt x="1034" y="5646"/>
                </a:cubicBezTo>
                <a:cubicBezTo>
                  <a:pt x="1095" y="5555"/>
                  <a:pt x="1217" y="5403"/>
                  <a:pt x="1399" y="5251"/>
                </a:cubicBezTo>
                <a:cubicBezTo>
                  <a:pt x="1703" y="5039"/>
                  <a:pt x="2098" y="4978"/>
                  <a:pt x="2402" y="4978"/>
                </a:cubicBezTo>
                <a:cubicBezTo>
                  <a:pt x="2615" y="5282"/>
                  <a:pt x="2949" y="5494"/>
                  <a:pt x="3314" y="5586"/>
                </a:cubicBezTo>
                <a:cubicBezTo>
                  <a:pt x="3314" y="5738"/>
                  <a:pt x="3314" y="5890"/>
                  <a:pt x="3253" y="6011"/>
                </a:cubicBezTo>
                <a:cubicBezTo>
                  <a:pt x="3192" y="6163"/>
                  <a:pt x="3132" y="6254"/>
                  <a:pt x="3101" y="6285"/>
                </a:cubicBezTo>
                <a:cubicBezTo>
                  <a:pt x="2980" y="6285"/>
                  <a:pt x="2919" y="6285"/>
                  <a:pt x="2889" y="6315"/>
                </a:cubicBezTo>
                <a:cubicBezTo>
                  <a:pt x="2767" y="6406"/>
                  <a:pt x="2980" y="6558"/>
                  <a:pt x="3314" y="6619"/>
                </a:cubicBezTo>
                <a:cubicBezTo>
                  <a:pt x="3314" y="6619"/>
                  <a:pt x="3405" y="6646"/>
                  <a:pt x="3492" y="6646"/>
                </a:cubicBezTo>
                <a:cubicBezTo>
                  <a:pt x="3564" y="6646"/>
                  <a:pt x="3635" y="6627"/>
                  <a:pt x="3648" y="6558"/>
                </a:cubicBezTo>
                <a:cubicBezTo>
                  <a:pt x="3648" y="6497"/>
                  <a:pt x="3557" y="6437"/>
                  <a:pt x="3436" y="6406"/>
                </a:cubicBezTo>
                <a:lnTo>
                  <a:pt x="3436" y="6102"/>
                </a:lnTo>
                <a:cubicBezTo>
                  <a:pt x="3496" y="5950"/>
                  <a:pt x="3557" y="5829"/>
                  <a:pt x="3648" y="5707"/>
                </a:cubicBezTo>
                <a:cubicBezTo>
                  <a:pt x="3818" y="5750"/>
                  <a:pt x="3994" y="5772"/>
                  <a:pt x="4170" y="5772"/>
                </a:cubicBezTo>
                <a:cubicBezTo>
                  <a:pt x="4373" y="5772"/>
                  <a:pt x="4578" y="5742"/>
                  <a:pt x="4773" y="5677"/>
                </a:cubicBezTo>
                <a:lnTo>
                  <a:pt x="4834" y="5677"/>
                </a:lnTo>
                <a:cubicBezTo>
                  <a:pt x="5016" y="5829"/>
                  <a:pt x="5199" y="6042"/>
                  <a:pt x="5259" y="6285"/>
                </a:cubicBezTo>
                <a:cubicBezTo>
                  <a:pt x="5320" y="6346"/>
                  <a:pt x="5320" y="6406"/>
                  <a:pt x="5351" y="6467"/>
                </a:cubicBezTo>
                <a:cubicBezTo>
                  <a:pt x="5411" y="6649"/>
                  <a:pt x="5381" y="6893"/>
                  <a:pt x="5229" y="7045"/>
                </a:cubicBezTo>
                <a:cubicBezTo>
                  <a:pt x="5199" y="7105"/>
                  <a:pt x="5168" y="7166"/>
                  <a:pt x="5168" y="7227"/>
                </a:cubicBezTo>
                <a:cubicBezTo>
                  <a:pt x="5144" y="7337"/>
                  <a:pt x="5213" y="7388"/>
                  <a:pt x="5337" y="7388"/>
                </a:cubicBezTo>
                <a:cubicBezTo>
                  <a:pt x="5523" y="7388"/>
                  <a:pt x="5832" y="7275"/>
                  <a:pt x="6141" y="7075"/>
                </a:cubicBezTo>
                <a:cubicBezTo>
                  <a:pt x="6141" y="7075"/>
                  <a:pt x="6658" y="6741"/>
                  <a:pt x="6475" y="6497"/>
                </a:cubicBezTo>
                <a:cubicBezTo>
                  <a:pt x="6445" y="6467"/>
                  <a:pt x="6384" y="6467"/>
                  <a:pt x="6293" y="6467"/>
                </a:cubicBezTo>
                <a:cubicBezTo>
                  <a:pt x="6265" y="6471"/>
                  <a:pt x="6237" y="6473"/>
                  <a:pt x="6209" y="6473"/>
                </a:cubicBezTo>
                <a:cubicBezTo>
                  <a:pt x="6019" y="6473"/>
                  <a:pt x="5817" y="6387"/>
                  <a:pt x="5685" y="6254"/>
                </a:cubicBezTo>
                <a:lnTo>
                  <a:pt x="5563" y="6133"/>
                </a:lnTo>
                <a:cubicBezTo>
                  <a:pt x="5411" y="5950"/>
                  <a:pt x="5351" y="5677"/>
                  <a:pt x="5320" y="5434"/>
                </a:cubicBezTo>
                <a:cubicBezTo>
                  <a:pt x="5503" y="5342"/>
                  <a:pt x="5685" y="5130"/>
                  <a:pt x="5776" y="4917"/>
                </a:cubicBezTo>
                <a:cubicBezTo>
                  <a:pt x="5837" y="4765"/>
                  <a:pt x="5867" y="4613"/>
                  <a:pt x="5959" y="4461"/>
                </a:cubicBezTo>
                <a:cubicBezTo>
                  <a:pt x="6025" y="4450"/>
                  <a:pt x="6100" y="4443"/>
                  <a:pt x="6177" y="4443"/>
                </a:cubicBezTo>
                <a:cubicBezTo>
                  <a:pt x="6311" y="4443"/>
                  <a:pt x="6451" y="4464"/>
                  <a:pt x="6566" y="4522"/>
                </a:cubicBezTo>
                <a:cubicBezTo>
                  <a:pt x="6749" y="4613"/>
                  <a:pt x="6840" y="4674"/>
                  <a:pt x="6901" y="4735"/>
                </a:cubicBezTo>
                <a:cubicBezTo>
                  <a:pt x="6901" y="4826"/>
                  <a:pt x="6901" y="4947"/>
                  <a:pt x="6931" y="5039"/>
                </a:cubicBezTo>
                <a:cubicBezTo>
                  <a:pt x="6950" y="5053"/>
                  <a:pt x="6970" y="5059"/>
                  <a:pt x="6991" y="5059"/>
                </a:cubicBezTo>
                <a:cubicBezTo>
                  <a:pt x="7107" y="5059"/>
                  <a:pt x="7249" y="4852"/>
                  <a:pt x="7326" y="4491"/>
                </a:cubicBezTo>
                <a:cubicBezTo>
                  <a:pt x="7326" y="4491"/>
                  <a:pt x="7387" y="4127"/>
                  <a:pt x="7205" y="4066"/>
                </a:cubicBezTo>
                <a:cubicBezTo>
                  <a:pt x="7144" y="4066"/>
                  <a:pt x="7053" y="4187"/>
                  <a:pt x="7022" y="4309"/>
                </a:cubicBezTo>
                <a:lnTo>
                  <a:pt x="6627" y="4309"/>
                </a:lnTo>
                <a:cubicBezTo>
                  <a:pt x="6445" y="4279"/>
                  <a:pt x="6262" y="4187"/>
                  <a:pt x="6141" y="4066"/>
                </a:cubicBezTo>
                <a:cubicBezTo>
                  <a:pt x="6293" y="3701"/>
                  <a:pt x="6414" y="3367"/>
                  <a:pt x="6232" y="2911"/>
                </a:cubicBezTo>
                <a:cubicBezTo>
                  <a:pt x="6232" y="2850"/>
                  <a:pt x="6171" y="2789"/>
                  <a:pt x="6171" y="2759"/>
                </a:cubicBezTo>
                <a:cubicBezTo>
                  <a:pt x="6323" y="2607"/>
                  <a:pt x="6475" y="2455"/>
                  <a:pt x="6688" y="2364"/>
                </a:cubicBezTo>
                <a:cubicBezTo>
                  <a:pt x="6901" y="2303"/>
                  <a:pt x="7053" y="2242"/>
                  <a:pt x="7174" y="2242"/>
                </a:cubicBezTo>
                <a:cubicBezTo>
                  <a:pt x="7296" y="2364"/>
                  <a:pt x="7357" y="2485"/>
                  <a:pt x="7478" y="2485"/>
                </a:cubicBezTo>
                <a:cubicBezTo>
                  <a:pt x="7485" y="2486"/>
                  <a:pt x="7492" y="2487"/>
                  <a:pt x="7499" y="2487"/>
                </a:cubicBezTo>
                <a:cubicBezTo>
                  <a:pt x="7687" y="2487"/>
                  <a:pt x="7620" y="2075"/>
                  <a:pt x="7326" y="1634"/>
                </a:cubicBezTo>
                <a:cubicBezTo>
                  <a:pt x="7326" y="1634"/>
                  <a:pt x="7112" y="1356"/>
                  <a:pt x="6954" y="1356"/>
                </a:cubicBezTo>
                <a:cubicBezTo>
                  <a:pt x="6923" y="1356"/>
                  <a:pt x="6895" y="1367"/>
                  <a:pt x="6870" y="1391"/>
                </a:cubicBezTo>
                <a:cubicBezTo>
                  <a:pt x="6779" y="1421"/>
                  <a:pt x="6840" y="1604"/>
                  <a:pt x="6901" y="1756"/>
                </a:cubicBezTo>
                <a:cubicBezTo>
                  <a:pt x="6840" y="1847"/>
                  <a:pt x="6718" y="1938"/>
                  <a:pt x="6536" y="2090"/>
                </a:cubicBezTo>
                <a:cubicBezTo>
                  <a:pt x="6354" y="2212"/>
                  <a:pt x="6141" y="2303"/>
                  <a:pt x="5959" y="2333"/>
                </a:cubicBezTo>
                <a:cubicBezTo>
                  <a:pt x="5685" y="1908"/>
                  <a:pt x="5320" y="1573"/>
                  <a:pt x="4864" y="1421"/>
                </a:cubicBezTo>
                <a:cubicBezTo>
                  <a:pt x="4864" y="1269"/>
                  <a:pt x="4895" y="1087"/>
                  <a:pt x="4925" y="935"/>
                </a:cubicBezTo>
                <a:cubicBezTo>
                  <a:pt x="4925" y="874"/>
                  <a:pt x="4986" y="844"/>
                  <a:pt x="4986" y="814"/>
                </a:cubicBezTo>
                <a:cubicBezTo>
                  <a:pt x="5047" y="662"/>
                  <a:pt x="5199" y="540"/>
                  <a:pt x="5381" y="510"/>
                </a:cubicBezTo>
                <a:cubicBezTo>
                  <a:pt x="5442" y="510"/>
                  <a:pt x="5472" y="479"/>
                  <a:pt x="5503" y="479"/>
                </a:cubicBezTo>
                <a:cubicBezTo>
                  <a:pt x="5655" y="358"/>
                  <a:pt x="5351" y="114"/>
                  <a:pt x="4864" y="23"/>
                </a:cubicBezTo>
                <a:cubicBezTo>
                  <a:pt x="4864" y="23"/>
                  <a:pt x="4750" y="0"/>
                  <a:pt x="4632" y="0"/>
                </a:cubicBezTo>
                <a:close/>
              </a:path>
            </a:pathLst>
          </a:custGeom>
          <a:solidFill>
            <a:srgbClr val="383C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95" name="Google Shape;1595;p36"/>
          <p:cNvGrpSpPr/>
          <p:nvPr/>
        </p:nvGrpSpPr>
        <p:grpSpPr>
          <a:xfrm rot="-5400000">
            <a:off x="8880712" y="3758779"/>
            <a:ext cx="108351" cy="110850"/>
            <a:chOff x="1122625" y="4316475"/>
            <a:chExt cx="32700" cy="33450"/>
          </a:xfrm>
        </p:grpSpPr>
        <p:sp>
          <p:nvSpPr>
            <p:cNvPr id="1596" name="Google Shape;1596;p3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597" name="Google Shape;1597;p3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598" name="Google Shape;1598;p36"/>
          <p:cNvGrpSpPr/>
          <p:nvPr/>
        </p:nvGrpSpPr>
        <p:grpSpPr>
          <a:xfrm rot="-5400000">
            <a:off x="7905837" y="566404"/>
            <a:ext cx="108351" cy="110850"/>
            <a:chOff x="1122625" y="4316475"/>
            <a:chExt cx="32700" cy="33450"/>
          </a:xfrm>
        </p:grpSpPr>
        <p:sp>
          <p:nvSpPr>
            <p:cNvPr id="1599" name="Google Shape;1599;p36"/>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600" name="Google Shape;1600;p36"/>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601" name="Google Shape;1601;p36"/>
          <p:cNvGrpSpPr/>
          <p:nvPr/>
        </p:nvGrpSpPr>
        <p:grpSpPr>
          <a:xfrm rot="2261338">
            <a:off x="6190450" y="1730457"/>
            <a:ext cx="2753008" cy="2033561"/>
            <a:chOff x="5709175" y="1178225"/>
            <a:chExt cx="2516250" cy="1858675"/>
          </a:xfrm>
        </p:grpSpPr>
        <p:sp>
          <p:nvSpPr>
            <p:cNvPr id="1602" name="Google Shape;1602;p36"/>
            <p:cNvSpPr/>
            <p:nvPr/>
          </p:nvSpPr>
          <p:spPr>
            <a:xfrm>
              <a:off x="7904250" y="2480275"/>
              <a:ext cx="318825" cy="72225"/>
            </a:xfrm>
            <a:custGeom>
              <a:rect b="b" l="l" r="r" t="t"/>
              <a:pathLst>
                <a:path extrusionOk="0" h="2889" w="12753">
                  <a:moveTo>
                    <a:pt x="9328" y="0"/>
                  </a:moveTo>
                  <a:cubicBezTo>
                    <a:pt x="8243" y="0"/>
                    <a:pt x="7181" y="113"/>
                    <a:pt x="6597" y="188"/>
                  </a:cubicBezTo>
                  <a:cubicBezTo>
                    <a:pt x="6299" y="235"/>
                    <a:pt x="6001" y="307"/>
                    <a:pt x="5715" y="390"/>
                  </a:cubicBezTo>
                  <a:cubicBezTo>
                    <a:pt x="2775" y="1367"/>
                    <a:pt x="0" y="1759"/>
                    <a:pt x="0" y="1759"/>
                  </a:cubicBezTo>
                  <a:cubicBezTo>
                    <a:pt x="2657" y="2591"/>
                    <a:pt x="4837" y="2888"/>
                    <a:pt x="6597" y="2888"/>
                  </a:cubicBezTo>
                  <a:cubicBezTo>
                    <a:pt x="10982" y="2888"/>
                    <a:pt x="12752" y="1045"/>
                    <a:pt x="12752" y="1045"/>
                  </a:cubicBezTo>
                  <a:cubicBezTo>
                    <a:pt x="12372" y="216"/>
                    <a:pt x="10829" y="0"/>
                    <a:pt x="93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36"/>
            <p:cNvSpPr/>
            <p:nvPr/>
          </p:nvSpPr>
          <p:spPr>
            <a:xfrm>
              <a:off x="6392450" y="1525025"/>
              <a:ext cx="55975" cy="55675"/>
            </a:xfrm>
            <a:custGeom>
              <a:rect b="b" l="l" r="r" t="t"/>
              <a:pathLst>
                <a:path extrusionOk="0" h="2227" w="2239">
                  <a:moveTo>
                    <a:pt x="1120" y="0"/>
                  </a:moveTo>
                  <a:cubicBezTo>
                    <a:pt x="513" y="0"/>
                    <a:pt x="1" y="500"/>
                    <a:pt x="1" y="1119"/>
                  </a:cubicBezTo>
                  <a:cubicBezTo>
                    <a:pt x="1" y="1727"/>
                    <a:pt x="513" y="2227"/>
                    <a:pt x="1120" y="2227"/>
                  </a:cubicBezTo>
                  <a:cubicBezTo>
                    <a:pt x="1727" y="2227"/>
                    <a:pt x="2239" y="1727"/>
                    <a:pt x="2239" y="1119"/>
                  </a:cubicBezTo>
                  <a:cubicBezTo>
                    <a:pt x="2239" y="488"/>
                    <a:pt x="1751" y="0"/>
                    <a:pt x="11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36"/>
            <p:cNvSpPr/>
            <p:nvPr/>
          </p:nvSpPr>
          <p:spPr>
            <a:xfrm>
              <a:off x="6413875" y="1544975"/>
              <a:ext cx="69975" cy="70550"/>
            </a:xfrm>
            <a:custGeom>
              <a:rect b="b" l="l" r="r" t="t"/>
              <a:pathLst>
                <a:path extrusionOk="0" h="2822" w="2799">
                  <a:moveTo>
                    <a:pt x="572" y="0"/>
                  </a:moveTo>
                  <a:lnTo>
                    <a:pt x="1" y="560"/>
                  </a:lnTo>
                  <a:lnTo>
                    <a:pt x="2382" y="2822"/>
                  </a:lnTo>
                  <a:lnTo>
                    <a:pt x="2799" y="2024"/>
                  </a:lnTo>
                  <a:lnTo>
                    <a:pt x="57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36"/>
            <p:cNvSpPr/>
            <p:nvPr/>
          </p:nvSpPr>
          <p:spPr>
            <a:xfrm>
              <a:off x="6336500" y="1561025"/>
              <a:ext cx="83950" cy="228050"/>
            </a:xfrm>
            <a:custGeom>
              <a:rect b="b" l="l" r="r" t="t"/>
              <a:pathLst>
                <a:path extrusionOk="0" h="9122" w="3358">
                  <a:moveTo>
                    <a:pt x="2524" y="1"/>
                  </a:moveTo>
                  <a:cubicBezTo>
                    <a:pt x="2512" y="37"/>
                    <a:pt x="1989" y="465"/>
                    <a:pt x="1691" y="1311"/>
                  </a:cubicBezTo>
                  <a:cubicBezTo>
                    <a:pt x="1429" y="2085"/>
                    <a:pt x="1262" y="3335"/>
                    <a:pt x="2084" y="5013"/>
                  </a:cubicBezTo>
                  <a:cubicBezTo>
                    <a:pt x="2512" y="5906"/>
                    <a:pt x="2524" y="6668"/>
                    <a:pt x="2120" y="7276"/>
                  </a:cubicBezTo>
                  <a:cubicBezTo>
                    <a:pt x="1570" y="8118"/>
                    <a:pt x="341" y="8455"/>
                    <a:pt x="73" y="8455"/>
                  </a:cubicBezTo>
                  <a:cubicBezTo>
                    <a:pt x="68" y="8455"/>
                    <a:pt x="64" y="8455"/>
                    <a:pt x="60" y="8454"/>
                  </a:cubicBezTo>
                  <a:lnTo>
                    <a:pt x="0" y="9121"/>
                  </a:lnTo>
                  <a:lnTo>
                    <a:pt x="36" y="9121"/>
                  </a:lnTo>
                  <a:cubicBezTo>
                    <a:pt x="488" y="9121"/>
                    <a:pt x="1929" y="8740"/>
                    <a:pt x="2655" y="7680"/>
                  </a:cubicBezTo>
                  <a:cubicBezTo>
                    <a:pt x="3048" y="7121"/>
                    <a:pt x="3358" y="6133"/>
                    <a:pt x="2679" y="4716"/>
                  </a:cubicBezTo>
                  <a:cubicBezTo>
                    <a:pt x="1346" y="1965"/>
                    <a:pt x="2893" y="584"/>
                    <a:pt x="2953" y="525"/>
                  </a:cubicBezTo>
                  <a:lnTo>
                    <a:pt x="252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36"/>
            <p:cNvSpPr/>
            <p:nvPr/>
          </p:nvSpPr>
          <p:spPr>
            <a:xfrm>
              <a:off x="5710525" y="1178225"/>
              <a:ext cx="120875" cy="175075"/>
            </a:xfrm>
            <a:custGeom>
              <a:rect b="b" l="l" r="r" t="t"/>
              <a:pathLst>
                <a:path extrusionOk="0" h="7003" w="4835">
                  <a:moveTo>
                    <a:pt x="1468" y="1"/>
                  </a:moveTo>
                  <a:cubicBezTo>
                    <a:pt x="1082" y="1"/>
                    <a:pt x="1727" y="680"/>
                    <a:pt x="1727" y="680"/>
                  </a:cubicBezTo>
                  <a:cubicBezTo>
                    <a:pt x="1727" y="680"/>
                    <a:pt x="974" y="69"/>
                    <a:pt x="680" y="69"/>
                  </a:cubicBezTo>
                  <a:cubicBezTo>
                    <a:pt x="667" y="69"/>
                    <a:pt x="655" y="70"/>
                    <a:pt x="643" y="73"/>
                  </a:cubicBezTo>
                  <a:cubicBezTo>
                    <a:pt x="370" y="133"/>
                    <a:pt x="905" y="668"/>
                    <a:pt x="905" y="668"/>
                  </a:cubicBezTo>
                  <a:cubicBezTo>
                    <a:pt x="626" y="519"/>
                    <a:pt x="466" y="464"/>
                    <a:pt x="357" y="464"/>
                  </a:cubicBezTo>
                  <a:cubicBezTo>
                    <a:pt x="257" y="464"/>
                    <a:pt x="200" y="510"/>
                    <a:pt x="131" y="573"/>
                  </a:cubicBezTo>
                  <a:cubicBezTo>
                    <a:pt x="0" y="692"/>
                    <a:pt x="703" y="1156"/>
                    <a:pt x="703" y="1156"/>
                  </a:cubicBezTo>
                  <a:cubicBezTo>
                    <a:pt x="2441" y="2383"/>
                    <a:pt x="1584" y="3311"/>
                    <a:pt x="1108" y="4347"/>
                  </a:cubicBezTo>
                  <a:cubicBezTo>
                    <a:pt x="631" y="5383"/>
                    <a:pt x="1703" y="7002"/>
                    <a:pt x="1703" y="7002"/>
                  </a:cubicBezTo>
                  <a:lnTo>
                    <a:pt x="4834" y="6764"/>
                  </a:lnTo>
                  <a:cubicBezTo>
                    <a:pt x="3548" y="5490"/>
                    <a:pt x="4239" y="3645"/>
                    <a:pt x="3858" y="2573"/>
                  </a:cubicBezTo>
                  <a:cubicBezTo>
                    <a:pt x="3465" y="1514"/>
                    <a:pt x="1905" y="13"/>
                    <a:pt x="1489" y="2"/>
                  </a:cubicBezTo>
                  <a:cubicBezTo>
                    <a:pt x="1482" y="1"/>
                    <a:pt x="1475" y="1"/>
                    <a:pt x="1468" y="1"/>
                  </a:cubicBezTo>
                  <a:close/>
                </a:path>
              </a:pathLst>
            </a:custGeom>
            <a:solidFill>
              <a:srgbClr val="9B7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36"/>
            <p:cNvSpPr/>
            <p:nvPr/>
          </p:nvSpPr>
          <p:spPr>
            <a:xfrm>
              <a:off x="5737900" y="1333950"/>
              <a:ext cx="711125" cy="533150"/>
            </a:xfrm>
            <a:custGeom>
              <a:rect b="b" l="l" r="r" t="t"/>
              <a:pathLst>
                <a:path extrusionOk="0" h="21326" w="28445">
                  <a:moveTo>
                    <a:pt x="2285" y="0"/>
                  </a:moveTo>
                  <a:cubicBezTo>
                    <a:pt x="1276" y="0"/>
                    <a:pt x="584" y="761"/>
                    <a:pt x="584" y="761"/>
                  </a:cubicBezTo>
                  <a:cubicBezTo>
                    <a:pt x="584" y="761"/>
                    <a:pt x="1" y="4429"/>
                    <a:pt x="6835" y="11346"/>
                  </a:cubicBezTo>
                  <a:cubicBezTo>
                    <a:pt x="11987" y="16565"/>
                    <a:pt x="19158" y="21326"/>
                    <a:pt x="23244" y="21326"/>
                  </a:cubicBezTo>
                  <a:cubicBezTo>
                    <a:pt x="24256" y="21326"/>
                    <a:pt x="25079" y="21033"/>
                    <a:pt x="25635" y="20383"/>
                  </a:cubicBezTo>
                  <a:cubicBezTo>
                    <a:pt x="28445" y="17121"/>
                    <a:pt x="25016" y="14978"/>
                    <a:pt x="16098" y="11418"/>
                  </a:cubicBezTo>
                  <a:cubicBezTo>
                    <a:pt x="7180" y="7870"/>
                    <a:pt x="3918" y="678"/>
                    <a:pt x="3739" y="547"/>
                  </a:cubicBezTo>
                  <a:cubicBezTo>
                    <a:pt x="3216" y="142"/>
                    <a:pt x="2721" y="0"/>
                    <a:pt x="228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36"/>
            <p:cNvSpPr/>
            <p:nvPr/>
          </p:nvSpPr>
          <p:spPr>
            <a:xfrm>
              <a:off x="6453175" y="2126325"/>
              <a:ext cx="1295725" cy="728050"/>
            </a:xfrm>
            <a:custGeom>
              <a:rect b="b" l="l" r="r" t="t"/>
              <a:pathLst>
                <a:path extrusionOk="0" h="29122" w="51829">
                  <a:moveTo>
                    <a:pt x="6240" y="0"/>
                  </a:moveTo>
                  <a:cubicBezTo>
                    <a:pt x="5738" y="0"/>
                    <a:pt x="5293" y="71"/>
                    <a:pt x="4918" y="225"/>
                  </a:cubicBezTo>
                  <a:cubicBezTo>
                    <a:pt x="1" y="2213"/>
                    <a:pt x="2334" y="7143"/>
                    <a:pt x="3941" y="8440"/>
                  </a:cubicBezTo>
                  <a:cubicBezTo>
                    <a:pt x="11776" y="14667"/>
                    <a:pt x="13085" y="19608"/>
                    <a:pt x="20003" y="23978"/>
                  </a:cubicBezTo>
                  <a:cubicBezTo>
                    <a:pt x="22362" y="25466"/>
                    <a:pt x="23925" y="25890"/>
                    <a:pt x="25408" y="25890"/>
                  </a:cubicBezTo>
                  <a:cubicBezTo>
                    <a:pt x="26965" y="25890"/>
                    <a:pt x="28435" y="25423"/>
                    <a:pt x="30647" y="25228"/>
                  </a:cubicBezTo>
                  <a:cubicBezTo>
                    <a:pt x="31020" y="25194"/>
                    <a:pt x="31452" y="25178"/>
                    <a:pt x="31932" y="25178"/>
                  </a:cubicBezTo>
                  <a:cubicBezTo>
                    <a:pt x="37005" y="25178"/>
                    <a:pt x="47510" y="27001"/>
                    <a:pt x="51566" y="29121"/>
                  </a:cubicBezTo>
                  <a:cubicBezTo>
                    <a:pt x="51566" y="29121"/>
                    <a:pt x="51828" y="26597"/>
                    <a:pt x="48090" y="25073"/>
                  </a:cubicBezTo>
                  <a:cubicBezTo>
                    <a:pt x="48090" y="25073"/>
                    <a:pt x="45363" y="23407"/>
                    <a:pt x="44720" y="21930"/>
                  </a:cubicBezTo>
                  <a:cubicBezTo>
                    <a:pt x="44720" y="21930"/>
                    <a:pt x="40351" y="20180"/>
                    <a:pt x="35874" y="19239"/>
                  </a:cubicBezTo>
                  <a:cubicBezTo>
                    <a:pt x="34243" y="18896"/>
                    <a:pt x="32591" y="18663"/>
                    <a:pt x="31131" y="18663"/>
                  </a:cubicBezTo>
                  <a:cubicBezTo>
                    <a:pt x="29607" y="18663"/>
                    <a:pt x="28290" y="18916"/>
                    <a:pt x="27421" y="19561"/>
                  </a:cubicBezTo>
                  <a:cubicBezTo>
                    <a:pt x="27421" y="19561"/>
                    <a:pt x="23646" y="16858"/>
                    <a:pt x="19170" y="14203"/>
                  </a:cubicBezTo>
                  <a:cubicBezTo>
                    <a:pt x="19098" y="14167"/>
                    <a:pt x="19003" y="14120"/>
                    <a:pt x="18931" y="14072"/>
                  </a:cubicBezTo>
                  <a:cubicBezTo>
                    <a:pt x="16717" y="12774"/>
                    <a:pt x="13490" y="2237"/>
                    <a:pt x="11311" y="1332"/>
                  </a:cubicBezTo>
                  <a:cubicBezTo>
                    <a:pt x="9380" y="523"/>
                    <a:pt x="7601" y="0"/>
                    <a:pt x="624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36"/>
            <p:cNvSpPr/>
            <p:nvPr/>
          </p:nvSpPr>
          <p:spPr>
            <a:xfrm>
              <a:off x="7571775" y="2639975"/>
              <a:ext cx="563475" cy="396925"/>
            </a:xfrm>
            <a:custGeom>
              <a:rect b="b" l="l" r="r" t="t"/>
              <a:pathLst>
                <a:path extrusionOk="0" h="15877" w="22539">
                  <a:moveTo>
                    <a:pt x="1676" y="0"/>
                  </a:moveTo>
                  <a:cubicBezTo>
                    <a:pt x="1477" y="0"/>
                    <a:pt x="1277" y="54"/>
                    <a:pt x="1096" y="170"/>
                  </a:cubicBezTo>
                  <a:cubicBezTo>
                    <a:pt x="417" y="586"/>
                    <a:pt x="0" y="1408"/>
                    <a:pt x="0" y="1408"/>
                  </a:cubicBezTo>
                  <a:cubicBezTo>
                    <a:pt x="749" y="3762"/>
                    <a:pt x="6808" y="8576"/>
                    <a:pt x="6822" y="8576"/>
                  </a:cubicBezTo>
                  <a:cubicBezTo>
                    <a:pt x="6822" y="8576"/>
                    <a:pt x="6822" y="8576"/>
                    <a:pt x="6822" y="8575"/>
                  </a:cubicBezTo>
                  <a:cubicBezTo>
                    <a:pt x="9204" y="9576"/>
                    <a:pt x="10382" y="11373"/>
                    <a:pt x="10382" y="11373"/>
                  </a:cubicBezTo>
                  <a:cubicBezTo>
                    <a:pt x="14236" y="15465"/>
                    <a:pt x="19102" y="15876"/>
                    <a:pt x="20900" y="15876"/>
                  </a:cubicBezTo>
                  <a:cubicBezTo>
                    <a:pt x="21352" y="15876"/>
                    <a:pt x="21610" y="15850"/>
                    <a:pt x="21610" y="15850"/>
                  </a:cubicBezTo>
                  <a:lnTo>
                    <a:pt x="22539" y="14457"/>
                  </a:lnTo>
                  <a:lnTo>
                    <a:pt x="19657" y="13445"/>
                  </a:lnTo>
                  <a:cubicBezTo>
                    <a:pt x="14859" y="12207"/>
                    <a:pt x="11645" y="9635"/>
                    <a:pt x="11645" y="9635"/>
                  </a:cubicBezTo>
                  <a:cubicBezTo>
                    <a:pt x="11645" y="9635"/>
                    <a:pt x="9787" y="6801"/>
                    <a:pt x="6811" y="4682"/>
                  </a:cubicBezTo>
                  <a:cubicBezTo>
                    <a:pt x="4667" y="3146"/>
                    <a:pt x="3274" y="1384"/>
                    <a:pt x="2655" y="527"/>
                  </a:cubicBezTo>
                  <a:cubicBezTo>
                    <a:pt x="2422" y="192"/>
                    <a:pt x="2051" y="0"/>
                    <a:pt x="16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36"/>
            <p:cNvSpPr/>
            <p:nvPr/>
          </p:nvSpPr>
          <p:spPr>
            <a:xfrm>
              <a:off x="6676950" y="2326850"/>
              <a:ext cx="711200" cy="388450"/>
            </a:xfrm>
            <a:custGeom>
              <a:rect b="b" l="l" r="r" t="t"/>
              <a:pathLst>
                <a:path extrusionOk="0" h="15538" w="28448">
                  <a:moveTo>
                    <a:pt x="3105" y="0"/>
                  </a:moveTo>
                  <a:cubicBezTo>
                    <a:pt x="1169" y="0"/>
                    <a:pt x="0" y="670"/>
                    <a:pt x="467" y="2122"/>
                  </a:cubicBezTo>
                  <a:cubicBezTo>
                    <a:pt x="1289" y="4646"/>
                    <a:pt x="3111" y="3813"/>
                    <a:pt x="7171" y="7873"/>
                  </a:cubicBezTo>
                  <a:cubicBezTo>
                    <a:pt x="10707" y="11409"/>
                    <a:pt x="12933" y="15183"/>
                    <a:pt x="15386" y="15505"/>
                  </a:cubicBezTo>
                  <a:cubicBezTo>
                    <a:pt x="15555" y="15527"/>
                    <a:pt x="15740" y="15538"/>
                    <a:pt x="15937" y="15538"/>
                  </a:cubicBezTo>
                  <a:cubicBezTo>
                    <a:pt x="19310" y="15538"/>
                    <a:pt x="26535" y="12430"/>
                    <a:pt x="28447" y="11576"/>
                  </a:cubicBezTo>
                  <a:cubicBezTo>
                    <a:pt x="26619" y="10447"/>
                    <a:pt x="23500" y="10032"/>
                    <a:pt x="20933" y="10032"/>
                  </a:cubicBezTo>
                  <a:cubicBezTo>
                    <a:pt x="19437" y="10032"/>
                    <a:pt x="18129" y="10173"/>
                    <a:pt x="17374" y="10397"/>
                  </a:cubicBezTo>
                  <a:cubicBezTo>
                    <a:pt x="17374" y="10397"/>
                    <a:pt x="14755" y="6563"/>
                    <a:pt x="11445" y="2562"/>
                  </a:cubicBezTo>
                  <a:cubicBezTo>
                    <a:pt x="11373" y="2479"/>
                    <a:pt x="11326" y="2408"/>
                    <a:pt x="11254" y="2348"/>
                  </a:cubicBezTo>
                  <a:cubicBezTo>
                    <a:pt x="8385" y="835"/>
                    <a:pt x="5266" y="0"/>
                    <a:pt x="310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36"/>
            <p:cNvSpPr/>
            <p:nvPr/>
          </p:nvSpPr>
          <p:spPr>
            <a:xfrm>
              <a:off x="6408225" y="1544450"/>
              <a:ext cx="820675" cy="738425"/>
            </a:xfrm>
            <a:custGeom>
              <a:rect b="b" l="l" r="r" t="t"/>
              <a:pathLst>
                <a:path extrusionOk="0" h="29537" w="32827">
                  <a:moveTo>
                    <a:pt x="5819" y="1"/>
                  </a:moveTo>
                  <a:cubicBezTo>
                    <a:pt x="4318" y="1"/>
                    <a:pt x="2827" y="648"/>
                    <a:pt x="1799" y="1902"/>
                  </a:cubicBezTo>
                  <a:cubicBezTo>
                    <a:pt x="1" y="4093"/>
                    <a:pt x="286" y="7308"/>
                    <a:pt x="2430" y="9153"/>
                  </a:cubicBezTo>
                  <a:lnTo>
                    <a:pt x="26063" y="29537"/>
                  </a:lnTo>
                  <a:lnTo>
                    <a:pt x="32826" y="21321"/>
                  </a:lnTo>
                  <a:lnTo>
                    <a:pt x="9192" y="1247"/>
                  </a:lnTo>
                  <a:cubicBezTo>
                    <a:pt x="8212" y="409"/>
                    <a:pt x="7012" y="1"/>
                    <a:pt x="581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36"/>
            <p:cNvSpPr/>
            <p:nvPr/>
          </p:nvSpPr>
          <p:spPr>
            <a:xfrm>
              <a:off x="6012350" y="1814350"/>
              <a:ext cx="209275" cy="70850"/>
            </a:xfrm>
            <a:custGeom>
              <a:rect b="b" l="l" r="r" t="t"/>
              <a:pathLst>
                <a:path extrusionOk="0" h="2834" w="8371">
                  <a:moveTo>
                    <a:pt x="536" y="0"/>
                  </a:moveTo>
                  <a:lnTo>
                    <a:pt x="0" y="393"/>
                  </a:lnTo>
                  <a:cubicBezTo>
                    <a:pt x="12" y="417"/>
                    <a:pt x="1810" y="2834"/>
                    <a:pt x="5120" y="2834"/>
                  </a:cubicBezTo>
                  <a:cubicBezTo>
                    <a:pt x="6084" y="2834"/>
                    <a:pt x="7168" y="2643"/>
                    <a:pt x="8370" y="2119"/>
                  </a:cubicBezTo>
                  <a:lnTo>
                    <a:pt x="8109" y="1512"/>
                  </a:lnTo>
                  <a:cubicBezTo>
                    <a:pt x="6981" y="1998"/>
                    <a:pt x="5974" y="2185"/>
                    <a:pt x="5092" y="2185"/>
                  </a:cubicBezTo>
                  <a:cubicBezTo>
                    <a:pt x="2166" y="2185"/>
                    <a:pt x="609" y="119"/>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36"/>
            <p:cNvSpPr/>
            <p:nvPr/>
          </p:nvSpPr>
          <p:spPr>
            <a:xfrm>
              <a:off x="6404950" y="2092175"/>
              <a:ext cx="1351100" cy="601425"/>
            </a:xfrm>
            <a:custGeom>
              <a:rect b="b" l="l" r="r" t="t"/>
              <a:pathLst>
                <a:path extrusionOk="0" h="24057" w="54044">
                  <a:moveTo>
                    <a:pt x="13824" y="1"/>
                  </a:moveTo>
                  <a:cubicBezTo>
                    <a:pt x="12381" y="1"/>
                    <a:pt x="11347" y="424"/>
                    <a:pt x="11347" y="424"/>
                  </a:cubicBezTo>
                  <a:cubicBezTo>
                    <a:pt x="8895" y="889"/>
                    <a:pt x="1" y="6961"/>
                    <a:pt x="4966" y="8628"/>
                  </a:cubicBezTo>
                  <a:cubicBezTo>
                    <a:pt x="7323" y="9425"/>
                    <a:pt x="14372" y="12200"/>
                    <a:pt x="16777" y="14867"/>
                  </a:cubicBezTo>
                  <a:cubicBezTo>
                    <a:pt x="19432" y="17807"/>
                    <a:pt x="22051" y="20427"/>
                    <a:pt x="23492" y="22141"/>
                  </a:cubicBezTo>
                  <a:cubicBezTo>
                    <a:pt x="24673" y="23537"/>
                    <a:pt x="25610" y="24057"/>
                    <a:pt x="26758" y="24057"/>
                  </a:cubicBezTo>
                  <a:cubicBezTo>
                    <a:pt x="28282" y="24057"/>
                    <a:pt x="30176" y="23140"/>
                    <a:pt x="33505" y="22141"/>
                  </a:cubicBezTo>
                  <a:cubicBezTo>
                    <a:pt x="39339" y="20379"/>
                    <a:pt x="54043" y="19546"/>
                    <a:pt x="54043" y="19546"/>
                  </a:cubicBezTo>
                  <a:cubicBezTo>
                    <a:pt x="53210" y="15712"/>
                    <a:pt x="48614" y="14783"/>
                    <a:pt x="48614" y="14783"/>
                  </a:cubicBezTo>
                  <a:cubicBezTo>
                    <a:pt x="47895" y="16054"/>
                    <a:pt x="46654" y="16302"/>
                    <a:pt x="45795" y="16302"/>
                  </a:cubicBezTo>
                  <a:cubicBezTo>
                    <a:pt x="45245" y="16302"/>
                    <a:pt x="44852" y="16200"/>
                    <a:pt x="44852" y="16200"/>
                  </a:cubicBezTo>
                  <a:cubicBezTo>
                    <a:pt x="41108" y="15345"/>
                    <a:pt x="38234" y="15045"/>
                    <a:pt x="36046" y="15045"/>
                  </a:cubicBezTo>
                  <a:cubicBezTo>
                    <a:pt x="30956" y="15045"/>
                    <a:pt x="29576" y="16664"/>
                    <a:pt x="29576" y="16664"/>
                  </a:cubicBezTo>
                  <a:lnTo>
                    <a:pt x="29564" y="16712"/>
                  </a:lnTo>
                  <a:cubicBezTo>
                    <a:pt x="26861" y="11414"/>
                    <a:pt x="24313" y="8794"/>
                    <a:pt x="22777" y="7568"/>
                  </a:cubicBezTo>
                  <a:cubicBezTo>
                    <a:pt x="21849" y="6830"/>
                    <a:pt x="21087" y="5889"/>
                    <a:pt x="20575" y="4818"/>
                  </a:cubicBezTo>
                  <a:cubicBezTo>
                    <a:pt x="18665" y="831"/>
                    <a:pt x="15843" y="1"/>
                    <a:pt x="1382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36"/>
            <p:cNvSpPr/>
            <p:nvPr/>
          </p:nvSpPr>
          <p:spPr>
            <a:xfrm>
              <a:off x="7601825" y="2417975"/>
              <a:ext cx="623600" cy="164200"/>
            </a:xfrm>
            <a:custGeom>
              <a:rect b="b" l="l" r="r" t="t"/>
              <a:pathLst>
                <a:path extrusionOk="0" h="6568" w="24944">
                  <a:moveTo>
                    <a:pt x="1191" y="0"/>
                  </a:moveTo>
                  <a:cubicBezTo>
                    <a:pt x="1143" y="0"/>
                    <a:pt x="1104" y="5"/>
                    <a:pt x="1072" y="13"/>
                  </a:cubicBezTo>
                  <a:cubicBezTo>
                    <a:pt x="1" y="299"/>
                    <a:pt x="715" y="2751"/>
                    <a:pt x="715" y="2751"/>
                  </a:cubicBezTo>
                  <a:cubicBezTo>
                    <a:pt x="824" y="2745"/>
                    <a:pt x="931" y="2742"/>
                    <a:pt x="1036" y="2742"/>
                  </a:cubicBezTo>
                  <a:cubicBezTo>
                    <a:pt x="4749" y="2742"/>
                    <a:pt x="6156" y="6514"/>
                    <a:pt x="6156" y="6537"/>
                  </a:cubicBezTo>
                  <a:cubicBezTo>
                    <a:pt x="7342" y="6251"/>
                    <a:pt x="8217" y="6154"/>
                    <a:pt x="9003" y="6154"/>
                  </a:cubicBezTo>
                  <a:cubicBezTo>
                    <a:pt x="10629" y="6154"/>
                    <a:pt x="11877" y="6567"/>
                    <a:pt x="14720" y="6567"/>
                  </a:cubicBezTo>
                  <a:cubicBezTo>
                    <a:pt x="15582" y="6567"/>
                    <a:pt x="16591" y="6529"/>
                    <a:pt x="17801" y="6430"/>
                  </a:cubicBezTo>
                  <a:cubicBezTo>
                    <a:pt x="24944" y="5847"/>
                    <a:pt x="24873" y="3537"/>
                    <a:pt x="24873" y="3537"/>
                  </a:cubicBezTo>
                  <a:lnTo>
                    <a:pt x="24873" y="3537"/>
                  </a:lnTo>
                  <a:cubicBezTo>
                    <a:pt x="24873" y="3537"/>
                    <a:pt x="23366" y="5163"/>
                    <a:pt x="19530" y="5163"/>
                  </a:cubicBezTo>
                  <a:cubicBezTo>
                    <a:pt x="18999" y="5163"/>
                    <a:pt x="18423" y="5132"/>
                    <a:pt x="17801" y="5061"/>
                  </a:cubicBezTo>
                  <a:cubicBezTo>
                    <a:pt x="12830" y="4495"/>
                    <a:pt x="2765" y="0"/>
                    <a:pt x="11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36"/>
            <p:cNvSpPr/>
            <p:nvPr/>
          </p:nvSpPr>
          <p:spPr>
            <a:xfrm>
              <a:off x="7050275" y="2078350"/>
              <a:ext cx="187250" cy="203650"/>
            </a:xfrm>
            <a:custGeom>
              <a:rect b="b" l="l" r="r" t="t"/>
              <a:pathLst>
                <a:path extrusionOk="0" h="8146" w="7490">
                  <a:moveTo>
                    <a:pt x="7016" y="0"/>
                  </a:moveTo>
                  <a:cubicBezTo>
                    <a:pt x="6479" y="0"/>
                    <a:pt x="4812" y="1493"/>
                    <a:pt x="3096" y="3537"/>
                  </a:cubicBezTo>
                  <a:cubicBezTo>
                    <a:pt x="1227" y="5775"/>
                    <a:pt x="0" y="7811"/>
                    <a:pt x="358" y="8109"/>
                  </a:cubicBezTo>
                  <a:cubicBezTo>
                    <a:pt x="387" y="8134"/>
                    <a:pt x="426" y="8146"/>
                    <a:pt x="475" y="8146"/>
                  </a:cubicBezTo>
                  <a:cubicBezTo>
                    <a:pt x="1013" y="8146"/>
                    <a:pt x="2678" y="6663"/>
                    <a:pt x="4394" y="4609"/>
                  </a:cubicBezTo>
                  <a:cubicBezTo>
                    <a:pt x="6263" y="2382"/>
                    <a:pt x="7489" y="334"/>
                    <a:pt x="7132" y="37"/>
                  </a:cubicBezTo>
                  <a:cubicBezTo>
                    <a:pt x="7103" y="12"/>
                    <a:pt x="7064" y="0"/>
                    <a:pt x="701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36"/>
            <p:cNvSpPr/>
            <p:nvPr/>
          </p:nvSpPr>
          <p:spPr>
            <a:xfrm>
              <a:off x="6169200" y="1714550"/>
              <a:ext cx="676025" cy="708825"/>
            </a:xfrm>
            <a:custGeom>
              <a:rect b="b" l="l" r="r" t="t"/>
              <a:pathLst>
                <a:path extrusionOk="0" h="28353" w="27041">
                  <a:moveTo>
                    <a:pt x="7029" y="0"/>
                  </a:moveTo>
                  <a:cubicBezTo>
                    <a:pt x="6835" y="0"/>
                    <a:pt x="6643" y="9"/>
                    <a:pt x="6454" y="27"/>
                  </a:cubicBezTo>
                  <a:cubicBezTo>
                    <a:pt x="334" y="599"/>
                    <a:pt x="1" y="7028"/>
                    <a:pt x="1" y="7028"/>
                  </a:cubicBezTo>
                  <a:cubicBezTo>
                    <a:pt x="84" y="16994"/>
                    <a:pt x="16765" y="28352"/>
                    <a:pt x="16765" y="28352"/>
                  </a:cubicBezTo>
                  <a:cubicBezTo>
                    <a:pt x="16765" y="28352"/>
                    <a:pt x="20146" y="25078"/>
                    <a:pt x="23432" y="20661"/>
                  </a:cubicBezTo>
                  <a:cubicBezTo>
                    <a:pt x="25957" y="17256"/>
                    <a:pt x="27040" y="15172"/>
                    <a:pt x="26504" y="14386"/>
                  </a:cubicBezTo>
                  <a:cubicBezTo>
                    <a:pt x="26504" y="14386"/>
                    <a:pt x="14850" y="0"/>
                    <a:pt x="70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36"/>
            <p:cNvSpPr/>
            <p:nvPr/>
          </p:nvSpPr>
          <p:spPr>
            <a:xfrm>
              <a:off x="6035275" y="1487000"/>
              <a:ext cx="361375" cy="481850"/>
            </a:xfrm>
            <a:custGeom>
              <a:rect b="b" l="l" r="r" t="t"/>
              <a:pathLst>
                <a:path extrusionOk="0" h="19274" w="14455">
                  <a:moveTo>
                    <a:pt x="7303" y="0"/>
                  </a:moveTo>
                  <a:cubicBezTo>
                    <a:pt x="4874" y="0"/>
                    <a:pt x="2631" y="1894"/>
                    <a:pt x="1786" y="4545"/>
                  </a:cubicBezTo>
                  <a:cubicBezTo>
                    <a:pt x="1786" y="4545"/>
                    <a:pt x="0" y="7105"/>
                    <a:pt x="24" y="7355"/>
                  </a:cubicBezTo>
                  <a:cubicBezTo>
                    <a:pt x="36" y="7605"/>
                    <a:pt x="1000" y="8451"/>
                    <a:pt x="1119" y="8558"/>
                  </a:cubicBezTo>
                  <a:cubicBezTo>
                    <a:pt x="1238" y="8665"/>
                    <a:pt x="595" y="8975"/>
                    <a:pt x="679" y="9367"/>
                  </a:cubicBezTo>
                  <a:cubicBezTo>
                    <a:pt x="679" y="9367"/>
                    <a:pt x="1298" y="9915"/>
                    <a:pt x="857" y="11630"/>
                  </a:cubicBezTo>
                  <a:cubicBezTo>
                    <a:pt x="857" y="11630"/>
                    <a:pt x="125" y="12521"/>
                    <a:pt x="2211" y="12521"/>
                  </a:cubicBezTo>
                  <a:cubicBezTo>
                    <a:pt x="2474" y="12521"/>
                    <a:pt x="2783" y="12507"/>
                    <a:pt x="3143" y="12475"/>
                  </a:cubicBezTo>
                  <a:cubicBezTo>
                    <a:pt x="3143" y="12475"/>
                    <a:pt x="4644" y="12689"/>
                    <a:pt x="5001" y="13666"/>
                  </a:cubicBezTo>
                  <a:cubicBezTo>
                    <a:pt x="5239" y="14332"/>
                    <a:pt x="7061" y="15999"/>
                    <a:pt x="6513" y="19273"/>
                  </a:cubicBezTo>
                  <a:cubicBezTo>
                    <a:pt x="6513" y="19273"/>
                    <a:pt x="6513" y="19273"/>
                    <a:pt x="6513" y="19273"/>
                  </a:cubicBezTo>
                  <a:cubicBezTo>
                    <a:pt x="6520" y="19273"/>
                    <a:pt x="9756" y="13558"/>
                    <a:pt x="14109" y="12856"/>
                  </a:cubicBezTo>
                  <a:cubicBezTo>
                    <a:pt x="14109" y="12856"/>
                    <a:pt x="11704" y="12535"/>
                    <a:pt x="10751" y="9606"/>
                  </a:cubicBezTo>
                  <a:cubicBezTo>
                    <a:pt x="10751" y="9606"/>
                    <a:pt x="14454" y="5176"/>
                    <a:pt x="11180" y="1807"/>
                  </a:cubicBezTo>
                  <a:cubicBezTo>
                    <a:pt x="9959" y="544"/>
                    <a:pt x="8604" y="0"/>
                    <a:pt x="730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36"/>
            <p:cNvSpPr/>
            <p:nvPr/>
          </p:nvSpPr>
          <p:spPr>
            <a:xfrm>
              <a:off x="6068900" y="1561550"/>
              <a:ext cx="132475" cy="124600"/>
            </a:xfrm>
            <a:custGeom>
              <a:rect b="b" l="l" r="r" t="t"/>
              <a:pathLst>
                <a:path extrusionOk="0" h="4984" w="5299">
                  <a:moveTo>
                    <a:pt x="1727" y="0"/>
                  </a:moveTo>
                  <a:cubicBezTo>
                    <a:pt x="1462" y="0"/>
                    <a:pt x="1139" y="212"/>
                    <a:pt x="1072" y="444"/>
                  </a:cubicBezTo>
                  <a:cubicBezTo>
                    <a:pt x="786" y="1349"/>
                    <a:pt x="1" y="3004"/>
                    <a:pt x="1" y="3004"/>
                  </a:cubicBezTo>
                  <a:cubicBezTo>
                    <a:pt x="1" y="3004"/>
                    <a:pt x="179" y="3016"/>
                    <a:pt x="1120" y="4076"/>
                  </a:cubicBezTo>
                  <a:cubicBezTo>
                    <a:pt x="1611" y="4629"/>
                    <a:pt x="2298" y="4984"/>
                    <a:pt x="2956" y="4984"/>
                  </a:cubicBezTo>
                  <a:cubicBezTo>
                    <a:pt x="3543" y="4984"/>
                    <a:pt x="4107" y="4702"/>
                    <a:pt x="4489" y="4028"/>
                  </a:cubicBezTo>
                  <a:cubicBezTo>
                    <a:pt x="5299" y="2599"/>
                    <a:pt x="5227" y="1254"/>
                    <a:pt x="4049" y="706"/>
                  </a:cubicBezTo>
                  <a:cubicBezTo>
                    <a:pt x="3275" y="349"/>
                    <a:pt x="2382" y="99"/>
                    <a:pt x="1786" y="4"/>
                  </a:cubicBezTo>
                  <a:cubicBezTo>
                    <a:pt x="1767" y="1"/>
                    <a:pt x="1747" y="0"/>
                    <a:pt x="17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36"/>
            <p:cNvSpPr/>
            <p:nvPr/>
          </p:nvSpPr>
          <p:spPr>
            <a:xfrm>
              <a:off x="6051050" y="1556500"/>
              <a:ext cx="132175" cy="122075"/>
            </a:xfrm>
            <a:custGeom>
              <a:rect b="b" l="l" r="r" t="t"/>
              <a:pathLst>
                <a:path extrusionOk="0" h="4883" w="5287">
                  <a:moveTo>
                    <a:pt x="1594" y="1"/>
                  </a:moveTo>
                  <a:cubicBezTo>
                    <a:pt x="1359" y="1"/>
                    <a:pt x="1160" y="127"/>
                    <a:pt x="1084" y="325"/>
                  </a:cubicBezTo>
                  <a:cubicBezTo>
                    <a:pt x="1084" y="349"/>
                    <a:pt x="1072" y="349"/>
                    <a:pt x="1072" y="361"/>
                  </a:cubicBezTo>
                  <a:cubicBezTo>
                    <a:pt x="881" y="1003"/>
                    <a:pt x="429" y="2206"/>
                    <a:pt x="179" y="2861"/>
                  </a:cubicBezTo>
                  <a:cubicBezTo>
                    <a:pt x="60" y="3147"/>
                    <a:pt x="0" y="3337"/>
                    <a:pt x="0" y="3337"/>
                  </a:cubicBezTo>
                  <a:cubicBezTo>
                    <a:pt x="0" y="3337"/>
                    <a:pt x="95" y="3237"/>
                    <a:pt x="291" y="3237"/>
                  </a:cubicBezTo>
                  <a:cubicBezTo>
                    <a:pt x="517" y="3237"/>
                    <a:pt x="877" y="3370"/>
                    <a:pt x="1381" y="3944"/>
                  </a:cubicBezTo>
                  <a:cubicBezTo>
                    <a:pt x="1886" y="4513"/>
                    <a:pt x="2510" y="4883"/>
                    <a:pt x="3104" y="4883"/>
                  </a:cubicBezTo>
                  <a:cubicBezTo>
                    <a:pt x="3617" y="4883"/>
                    <a:pt x="4107" y="4607"/>
                    <a:pt x="4477" y="3944"/>
                  </a:cubicBezTo>
                  <a:cubicBezTo>
                    <a:pt x="5287" y="2516"/>
                    <a:pt x="5203" y="1182"/>
                    <a:pt x="4036" y="622"/>
                  </a:cubicBezTo>
                  <a:cubicBezTo>
                    <a:pt x="3251" y="265"/>
                    <a:pt x="2250" y="75"/>
                    <a:pt x="1655" y="3"/>
                  </a:cubicBezTo>
                  <a:cubicBezTo>
                    <a:pt x="1635" y="1"/>
                    <a:pt x="1614" y="1"/>
                    <a:pt x="159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36"/>
            <p:cNvSpPr/>
            <p:nvPr/>
          </p:nvSpPr>
          <p:spPr>
            <a:xfrm>
              <a:off x="6055200" y="1562450"/>
              <a:ext cx="107200" cy="99050"/>
            </a:xfrm>
            <a:custGeom>
              <a:rect b="b" l="l" r="r" t="t"/>
              <a:pathLst>
                <a:path extrusionOk="0" h="3962" w="4288">
                  <a:moveTo>
                    <a:pt x="1143" y="0"/>
                  </a:moveTo>
                  <a:cubicBezTo>
                    <a:pt x="1048" y="0"/>
                    <a:pt x="963" y="24"/>
                    <a:pt x="894" y="63"/>
                  </a:cubicBezTo>
                  <a:cubicBezTo>
                    <a:pt x="894" y="75"/>
                    <a:pt x="870" y="75"/>
                    <a:pt x="870" y="99"/>
                  </a:cubicBezTo>
                  <a:cubicBezTo>
                    <a:pt x="691" y="765"/>
                    <a:pt x="251" y="1968"/>
                    <a:pt x="1" y="2623"/>
                  </a:cubicBezTo>
                  <a:cubicBezTo>
                    <a:pt x="33" y="2614"/>
                    <a:pt x="69" y="2609"/>
                    <a:pt x="110" y="2609"/>
                  </a:cubicBezTo>
                  <a:cubicBezTo>
                    <a:pt x="301" y="2609"/>
                    <a:pt x="594" y="2725"/>
                    <a:pt x="1025" y="3194"/>
                  </a:cubicBezTo>
                  <a:cubicBezTo>
                    <a:pt x="1450" y="3658"/>
                    <a:pt x="1979" y="3961"/>
                    <a:pt x="2480" y="3961"/>
                  </a:cubicBezTo>
                  <a:cubicBezTo>
                    <a:pt x="2904" y="3961"/>
                    <a:pt x="3308" y="3743"/>
                    <a:pt x="3608" y="3218"/>
                  </a:cubicBezTo>
                  <a:cubicBezTo>
                    <a:pt x="4287" y="2087"/>
                    <a:pt x="4192" y="1004"/>
                    <a:pt x="3192" y="539"/>
                  </a:cubicBezTo>
                  <a:cubicBezTo>
                    <a:pt x="2537" y="242"/>
                    <a:pt x="1692" y="75"/>
                    <a:pt x="1203" y="3"/>
                  </a:cubicBezTo>
                  <a:cubicBezTo>
                    <a:pt x="1183" y="1"/>
                    <a:pt x="1163" y="0"/>
                    <a:pt x="114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36"/>
            <p:cNvSpPr/>
            <p:nvPr/>
          </p:nvSpPr>
          <p:spPr>
            <a:xfrm>
              <a:off x="5769875" y="1240575"/>
              <a:ext cx="59425" cy="102600"/>
            </a:xfrm>
            <a:custGeom>
              <a:rect b="b" l="l" r="r" t="t"/>
              <a:pathLst>
                <a:path extrusionOk="0" h="4104" w="2377">
                  <a:moveTo>
                    <a:pt x="526" y="1"/>
                  </a:moveTo>
                  <a:cubicBezTo>
                    <a:pt x="1" y="1"/>
                    <a:pt x="957" y="1150"/>
                    <a:pt x="1055" y="1401"/>
                  </a:cubicBezTo>
                  <a:cubicBezTo>
                    <a:pt x="1151" y="1687"/>
                    <a:pt x="20" y="1972"/>
                    <a:pt x="496" y="3294"/>
                  </a:cubicBezTo>
                  <a:lnTo>
                    <a:pt x="2329" y="4104"/>
                  </a:lnTo>
                  <a:cubicBezTo>
                    <a:pt x="2329" y="4104"/>
                    <a:pt x="1889" y="3246"/>
                    <a:pt x="2139" y="2389"/>
                  </a:cubicBezTo>
                  <a:cubicBezTo>
                    <a:pt x="2377" y="1520"/>
                    <a:pt x="1603" y="294"/>
                    <a:pt x="710" y="32"/>
                  </a:cubicBezTo>
                  <a:cubicBezTo>
                    <a:pt x="635" y="11"/>
                    <a:pt x="574" y="1"/>
                    <a:pt x="526" y="1"/>
                  </a:cubicBezTo>
                  <a:close/>
                </a:path>
              </a:pathLst>
            </a:custGeom>
            <a:solidFill>
              <a:srgbClr val="9B7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36"/>
            <p:cNvSpPr/>
            <p:nvPr/>
          </p:nvSpPr>
          <p:spPr>
            <a:xfrm>
              <a:off x="5772725" y="1241625"/>
              <a:ext cx="53025" cy="86275"/>
            </a:xfrm>
            <a:custGeom>
              <a:rect b="b" l="l" r="r" t="t"/>
              <a:pathLst>
                <a:path extrusionOk="0" h="3451" w="2121">
                  <a:moveTo>
                    <a:pt x="419" y="1"/>
                  </a:moveTo>
                  <a:cubicBezTo>
                    <a:pt x="335" y="1"/>
                    <a:pt x="274" y="28"/>
                    <a:pt x="239" y="85"/>
                  </a:cubicBezTo>
                  <a:cubicBezTo>
                    <a:pt x="120" y="263"/>
                    <a:pt x="334" y="633"/>
                    <a:pt x="668" y="1145"/>
                  </a:cubicBezTo>
                  <a:cubicBezTo>
                    <a:pt x="775" y="1299"/>
                    <a:pt x="858" y="1454"/>
                    <a:pt x="894" y="1514"/>
                  </a:cubicBezTo>
                  <a:cubicBezTo>
                    <a:pt x="906" y="1561"/>
                    <a:pt x="834" y="1645"/>
                    <a:pt x="727" y="1740"/>
                  </a:cubicBezTo>
                  <a:cubicBezTo>
                    <a:pt x="465" y="2002"/>
                    <a:pt x="1" y="2454"/>
                    <a:pt x="346" y="3407"/>
                  </a:cubicBezTo>
                  <a:cubicBezTo>
                    <a:pt x="346" y="3425"/>
                    <a:pt x="367" y="3450"/>
                    <a:pt x="393" y="3450"/>
                  </a:cubicBezTo>
                  <a:cubicBezTo>
                    <a:pt x="401" y="3450"/>
                    <a:pt x="409" y="3448"/>
                    <a:pt x="418" y="3442"/>
                  </a:cubicBezTo>
                  <a:cubicBezTo>
                    <a:pt x="465" y="3431"/>
                    <a:pt x="477" y="3407"/>
                    <a:pt x="453" y="3347"/>
                  </a:cubicBezTo>
                  <a:cubicBezTo>
                    <a:pt x="144" y="2466"/>
                    <a:pt x="549" y="2061"/>
                    <a:pt x="810" y="1811"/>
                  </a:cubicBezTo>
                  <a:cubicBezTo>
                    <a:pt x="953" y="1680"/>
                    <a:pt x="1049" y="1573"/>
                    <a:pt x="1013" y="1442"/>
                  </a:cubicBezTo>
                  <a:cubicBezTo>
                    <a:pt x="977" y="1347"/>
                    <a:pt x="894" y="1216"/>
                    <a:pt x="775" y="1037"/>
                  </a:cubicBezTo>
                  <a:cubicBezTo>
                    <a:pt x="608" y="787"/>
                    <a:pt x="251" y="263"/>
                    <a:pt x="334" y="144"/>
                  </a:cubicBezTo>
                  <a:cubicBezTo>
                    <a:pt x="352" y="133"/>
                    <a:pt x="379" y="124"/>
                    <a:pt x="421" y="124"/>
                  </a:cubicBezTo>
                  <a:cubicBezTo>
                    <a:pt x="462" y="124"/>
                    <a:pt x="519" y="133"/>
                    <a:pt x="596" y="156"/>
                  </a:cubicBezTo>
                  <a:cubicBezTo>
                    <a:pt x="1227" y="335"/>
                    <a:pt x="1870" y="1109"/>
                    <a:pt x="1989" y="1859"/>
                  </a:cubicBezTo>
                  <a:cubicBezTo>
                    <a:pt x="1989" y="1895"/>
                    <a:pt x="2037" y="1918"/>
                    <a:pt x="2061" y="1918"/>
                  </a:cubicBezTo>
                  <a:cubicBezTo>
                    <a:pt x="2108" y="1918"/>
                    <a:pt x="2120" y="1871"/>
                    <a:pt x="2120" y="1835"/>
                  </a:cubicBezTo>
                  <a:cubicBezTo>
                    <a:pt x="1989" y="1037"/>
                    <a:pt x="1322" y="252"/>
                    <a:pt x="620" y="37"/>
                  </a:cubicBezTo>
                  <a:cubicBezTo>
                    <a:pt x="543" y="13"/>
                    <a:pt x="476" y="1"/>
                    <a:pt x="419" y="1"/>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36"/>
            <p:cNvSpPr/>
            <p:nvPr/>
          </p:nvSpPr>
          <p:spPr>
            <a:xfrm>
              <a:off x="5709175" y="1214900"/>
              <a:ext cx="51675" cy="101875"/>
            </a:xfrm>
            <a:custGeom>
              <a:rect b="b" l="l" r="r" t="t"/>
              <a:pathLst>
                <a:path extrusionOk="0" h="4075" w="2067">
                  <a:moveTo>
                    <a:pt x="294" y="0"/>
                  </a:moveTo>
                  <a:cubicBezTo>
                    <a:pt x="0" y="0"/>
                    <a:pt x="240" y="478"/>
                    <a:pt x="638" y="749"/>
                  </a:cubicBezTo>
                  <a:cubicBezTo>
                    <a:pt x="971" y="987"/>
                    <a:pt x="1257" y="1499"/>
                    <a:pt x="1269" y="1773"/>
                  </a:cubicBezTo>
                  <a:cubicBezTo>
                    <a:pt x="1293" y="2059"/>
                    <a:pt x="1043" y="2880"/>
                    <a:pt x="1055" y="3404"/>
                  </a:cubicBezTo>
                  <a:cubicBezTo>
                    <a:pt x="1066" y="3891"/>
                    <a:pt x="1129" y="4075"/>
                    <a:pt x="1217" y="4075"/>
                  </a:cubicBezTo>
                  <a:cubicBezTo>
                    <a:pt x="1488" y="4075"/>
                    <a:pt x="1995" y="2348"/>
                    <a:pt x="1995" y="2285"/>
                  </a:cubicBezTo>
                  <a:cubicBezTo>
                    <a:pt x="1995" y="2285"/>
                    <a:pt x="2067" y="916"/>
                    <a:pt x="745" y="166"/>
                  </a:cubicBezTo>
                  <a:cubicBezTo>
                    <a:pt x="533" y="48"/>
                    <a:pt x="387" y="0"/>
                    <a:pt x="294" y="0"/>
                  </a:cubicBezTo>
                  <a:close/>
                </a:path>
              </a:pathLst>
            </a:custGeom>
            <a:solidFill>
              <a:srgbClr val="9B7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36"/>
            <p:cNvSpPr/>
            <p:nvPr/>
          </p:nvSpPr>
          <p:spPr>
            <a:xfrm>
              <a:off x="6172200" y="1654775"/>
              <a:ext cx="214925" cy="222100"/>
            </a:xfrm>
            <a:custGeom>
              <a:rect b="b" l="l" r="r" t="t"/>
              <a:pathLst>
                <a:path extrusionOk="0" h="8884" w="8597">
                  <a:moveTo>
                    <a:pt x="6530" y="1"/>
                  </a:moveTo>
                  <a:cubicBezTo>
                    <a:pt x="6428" y="1"/>
                    <a:pt x="6325" y="24"/>
                    <a:pt x="6227" y="73"/>
                  </a:cubicBezTo>
                  <a:cubicBezTo>
                    <a:pt x="4512" y="847"/>
                    <a:pt x="226" y="3335"/>
                    <a:pt x="0" y="8883"/>
                  </a:cubicBezTo>
                  <a:cubicBezTo>
                    <a:pt x="0" y="8872"/>
                    <a:pt x="1691" y="3145"/>
                    <a:pt x="8596" y="2573"/>
                  </a:cubicBezTo>
                  <a:cubicBezTo>
                    <a:pt x="8596" y="2573"/>
                    <a:pt x="7918" y="2073"/>
                    <a:pt x="7179" y="430"/>
                  </a:cubicBezTo>
                  <a:cubicBezTo>
                    <a:pt x="7058" y="162"/>
                    <a:pt x="6800" y="1"/>
                    <a:pt x="65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36"/>
            <p:cNvSpPr/>
            <p:nvPr/>
          </p:nvSpPr>
          <p:spPr>
            <a:xfrm>
              <a:off x="6481750" y="1594075"/>
              <a:ext cx="679875" cy="601875"/>
            </a:xfrm>
            <a:custGeom>
              <a:rect b="b" l="l" r="r" t="t"/>
              <a:pathLst>
                <a:path extrusionOk="0" h="24075" w="27195">
                  <a:moveTo>
                    <a:pt x="143" y="1"/>
                  </a:moveTo>
                  <a:lnTo>
                    <a:pt x="1" y="167"/>
                  </a:lnTo>
                  <a:lnTo>
                    <a:pt x="27052" y="24075"/>
                  </a:lnTo>
                  <a:lnTo>
                    <a:pt x="27194" y="23908"/>
                  </a:lnTo>
                  <a:lnTo>
                    <a:pt x="143"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36"/>
            <p:cNvSpPr/>
            <p:nvPr/>
          </p:nvSpPr>
          <p:spPr>
            <a:xfrm>
              <a:off x="6530875" y="1621450"/>
              <a:ext cx="213425" cy="234000"/>
            </a:xfrm>
            <a:custGeom>
              <a:rect b="b" l="l" r="r" t="t"/>
              <a:pathLst>
                <a:path extrusionOk="0" h="9360" w="8537">
                  <a:moveTo>
                    <a:pt x="7185" y="1"/>
                  </a:moveTo>
                  <a:cubicBezTo>
                    <a:pt x="6534" y="1"/>
                    <a:pt x="4852" y="1403"/>
                    <a:pt x="3179" y="3406"/>
                  </a:cubicBezTo>
                  <a:cubicBezTo>
                    <a:pt x="1465" y="5430"/>
                    <a:pt x="357" y="7359"/>
                    <a:pt x="512" y="7978"/>
                  </a:cubicBezTo>
                  <a:lnTo>
                    <a:pt x="0" y="8573"/>
                  </a:lnTo>
                  <a:lnTo>
                    <a:pt x="1881" y="9359"/>
                  </a:lnTo>
                  <a:cubicBezTo>
                    <a:pt x="1762" y="8931"/>
                    <a:pt x="2310" y="7776"/>
                    <a:pt x="3274" y="6406"/>
                  </a:cubicBezTo>
                  <a:cubicBezTo>
                    <a:pt x="3846" y="5716"/>
                    <a:pt x="5334" y="3835"/>
                    <a:pt x="6048" y="3132"/>
                  </a:cubicBezTo>
                  <a:cubicBezTo>
                    <a:pt x="7168" y="2096"/>
                    <a:pt x="7727" y="1870"/>
                    <a:pt x="8251" y="1620"/>
                  </a:cubicBezTo>
                  <a:cubicBezTo>
                    <a:pt x="8489" y="1501"/>
                    <a:pt x="8537" y="1203"/>
                    <a:pt x="8358" y="1025"/>
                  </a:cubicBezTo>
                  <a:lnTo>
                    <a:pt x="7370" y="60"/>
                  </a:lnTo>
                  <a:cubicBezTo>
                    <a:pt x="7324" y="20"/>
                    <a:pt x="7261" y="1"/>
                    <a:pt x="71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36"/>
            <p:cNvSpPr/>
            <p:nvPr/>
          </p:nvSpPr>
          <p:spPr>
            <a:xfrm>
              <a:off x="6749350" y="1814925"/>
              <a:ext cx="213150" cy="234000"/>
            </a:xfrm>
            <a:custGeom>
              <a:rect b="b" l="l" r="r" t="t"/>
              <a:pathLst>
                <a:path extrusionOk="0" h="9360" w="8526">
                  <a:moveTo>
                    <a:pt x="7182" y="1"/>
                  </a:moveTo>
                  <a:cubicBezTo>
                    <a:pt x="6524" y="1"/>
                    <a:pt x="4851" y="1403"/>
                    <a:pt x="3167" y="3406"/>
                  </a:cubicBezTo>
                  <a:cubicBezTo>
                    <a:pt x="1465" y="5430"/>
                    <a:pt x="357" y="7359"/>
                    <a:pt x="512" y="7978"/>
                  </a:cubicBezTo>
                  <a:lnTo>
                    <a:pt x="0" y="8573"/>
                  </a:lnTo>
                  <a:lnTo>
                    <a:pt x="1881" y="9359"/>
                  </a:lnTo>
                  <a:cubicBezTo>
                    <a:pt x="1762" y="8931"/>
                    <a:pt x="2310" y="7776"/>
                    <a:pt x="3274" y="6407"/>
                  </a:cubicBezTo>
                  <a:cubicBezTo>
                    <a:pt x="3846" y="5716"/>
                    <a:pt x="5334" y="3835"/>
                    <a:pt x="6049" y="3132"/>
                  </a:cubicBezTo>
                  <a:cubicBezTo>
                    <a:pt x="7156" y="2096"/>
                    <a:pt x="7727" y="1870"/>
                    <a:pt x="8251" y="1620"/>
                  </a:cubicBezTo>
                  <a:cubicBezTo>
                    <a:pt x="8489" y="1501"/>
                    <a:pt x="8525" y="1203"/>
                    <a:pt x="8347" y="1025"/>
                  </a:cubicBezTo>
                  <a:lnTo>
                    <a:pt x="7370" y="60"/>
                  </a:lnTo>
                  <a:cubicBezTo>
                    <a:pt x="7323" y="20"/>
                    <a:pt x="7259" y="1"/>
                    <a:pt x="718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36"/>
            <p:cNvSpPr/>
            <p:nvPr/>
          </p:nvSpPr>
          <p:spPr>
            <a:xfrm>
              <a:off x="6183500" y="1809600"/>
              <a:ext cx="356325" cy="311325"/>
            </a:xfrm>
            <a:custGeom>
              <a:rect b="b" l="l" r="r" t="t"/>
              <a:pathLst>
                <a:path extrusionOk="0" h="12453" w="14253">
                  <a:moveTo>
                    <a:pt x="4615" y="0"/>
                  </a:moveTo>
                  <a:cubicBezTo>
                    <a:pt x="4134" y="0"/>
                    <a:pt x="3671" y="78"/>
                    <a:pt x="3239" y="250"/>
                  </a:cubicBezTo>
                  <a:cubicBezTo>
                    <a:pt x="72" y="1500"/>
                    <a:pt x="0" y="5536"/>
                    <a:pt x="1322" y="7703"/>
                  </a:cubicBezTo>
                  <a:cubicBezTo>
                    <a:pt x="3441" y="11203"/>
                    <a:pt x="7263" y="12073"/>
                    <a:pt x="7263" y="12073"/>
                  </a:cubicBezTo>
                  <a:cubicBezTo>
                    <a:pt x="7263" y="12073"/>
                    <a:pt x="8280" y="12453"/>
                    <a:pt x="9482" y="12453"/>
                  </a:cubicBezTo>
                  <a:cubicBezTo>
                    <a:pt x="10364" y="12453"/>
                    <a:pt x="11346" y="12248"/>
                    <a:pt x="12097" y="11537"/>
                  </a:cubicBezTo>
                  <a:cubicBezTo>
                    <a:pt x="13836" y="9870"/>
                    <a:pt x="14252" y="8751"/>
                    <a:pt x="12621" y="5262"/>
                  </a:cubicBezTo>
                  <a:cubicBezTo>
                    <a:pt x="11702" y="3330"/>
                    <a:pt x="7771" y="0"/>
                    <a:pt x="46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36"/>
            <p:cNvSpPr/>
            <p:nvPr/>
          </p:nvSpPr>
          <p:spPr>
            <a:xfrm>
              <a:off x="7588725" y="2452225"/>
              <a:ext cx="249775" cy="133150"/>
            </a:xfrm>
            <a:custGeom>
              <a:rect b="b" l="l" r="r" t="t"/>
              <a:pathLst>
                <a:path extrusionOk="0" h="5326" w="9991">
                  <a:moveTo>
                    <a:pt x="977" y="0"/>
                  </a:moveTo>
                  <a:cubicBezTo>
                    <a:pt x="977" y="822"/>
                    <a:pt x="1" y="1536"/>
                    <a:pt x="1" y="1536"/>
                  </a:cubicBezTo>
                  <a:cubicBezTo>
                    <a:pt x="5216" y="1953"/>
                    <a:pt x="4835" y="5287"/>
                    <a:pt x="4847" y="5287"/>
                  </a:cubicBezTo>
                  <a:cubicBezTo>
                    <a:pt x="5189" y="5314"/>
                    <a:pt x="5528" y="5326"/>
                    <a:pt x="5857" y="5326"/>
                  </a:cubicBezTo>
                  <a:cubicBezTo>
                    <a:pt x="8129" y="5326"/>
                    <a:pt x="9990" y="4763"/>
                    <a:pt x="9990" y="4763"/>
                  </a:cubicBezTo>
                  <a:cubicBezTo>
                    <a:pt x="8335" y="2215"/>
                    <a:pt x="977"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36"/>
            <p:cNvSpPr/>
            <p:nvPr/>
          </p:nvSpPr>
          <p:spPr>
            <a:xfrm>
              <a:off x="7543500" y="2656700"/>
              <a:ext cx="260750" cy="236375"/>
            </a:xfrm>
            <a:custGeom>
              <a:rect b="b" l="l" r="r" t="t"/>
              <a:pathLst>
                <a:path extrusionOk="0" h="9455" w="10430">
                  <a:moveTo>
                    <a:pt x="1619" y="1"/>
                  </a:moveTo>
                  <a:cubicBezTo>
                    <a:pt x="1238" y="306"/>
                    <a:pt x="803" y="377"/>
                    <a:pt x="480" y="377"/>
                  </a:cubicBezTo>
                  <a:cubicBezTo>
                    <a:pt x="197" y="377"/>
                    <a:pt x="0" y="322"/>
                    <a:pt x="0" y="322"/>
                  </a:cubicBezTo>
                  <a:lnTo>
                    <a:pt x="0" y="322"/>
                  </a:lnTo>
                  <a:cubicBezTo>
                    <a:pt x="1215" y="1132"/>
                    <a:pt x="4263" y="6573"/>
                    <a:pt x="4263" y="6585"/>
                  </a:cubicBezTo>
                  <a:cubicBezTo>
                    <a:pt x="7989" y="7740"/>
                    <a:pt x="10430" y="9454"/>
                    <a:pt x="10430" y="9454"/>
                  </a:cubicBezTo>
                  <a:cubicBezTo>
                    <a:pt x="9108" y="6668"/>
                    <a:pt x="1619" y="1"/>
                    <a:pt x="161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36"/>
            <p:cNvSpPr/>
            <p:nvPr/>
          </p:nvSpPr>
          <p:spPr>
            <a:xfrm>
              <a:off x="7863475" y="2880850"/>
              <a:ext cx="271775" cy="155975"/>
            </a:xfrm>
            <a:custGeom>
              <a:rect b="b" l="l" r="r" t="t"/>
              <a:pathLst>
                <a:path extrusionOk="0" h="6239" w="10871">
                  <a:moveTo>
                    <a:pt x="0" y="0"/>
                  </a:moveTo>
                  <a:cubicBezTo>
                    <a:pt x="1" y="1"/>
                    <a:pt x="4715" y="5167"/>
                    <a:pt x="9942" y="6239"/>
                  </a:cubicBezTo>
                  <a:lnTo>
                    <a:pt x="10871" y="4834"/>
                  </a:lnTo>
                  <a:cubicBezTo>
                    <a:pt x="10871" y="4822"/>
                    <a:pt x="5322" y="29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36"/>
            <p:cNvSpPr/>
            <p:nvPr/>
          </p:nvSpPr>
          <p:spPr>
            <a:xfrm>
              <a:off x="6563000" y="2074100"/>
              <a:ext cx="318225" cy="373975"/>
            </a:xfrm>
            <a:custGeom>
              <a:rect b="b" l="l" r="r" t="t"/>
              <a:pathLst>
                <a:path extrusionOk="0" h="14959" w="12729">
                  <a:moveTo>
                    <a:pt x="10747" y="0"/>
                  </a:moveTo>
                  <a:cubicBezTo>
                    <a:pt x="10744" y="0"/>
                    <a:pt x="10742" y="2"/>
                    <a:pt x="10740" y="4"/>
                  </a:cubicBezTo>
                  <a:cubicBezTo>
                    <a:pt x="7871" y="6457"/>
                    <a:pt x="1" y="13232"/>
                    <a:pt x="1" y="13232"/>
                  </a:cubicBezTo>
                  <a:lnTo>
                    <a:pt x="2120" y="14958"/>
                  </a:lnTo>
                  <a:cubicBezTo>
                    <a:pt x="5490" y="13327"/>
                    <a:pt x="12729" y="1981"/>
                    <a:pt x="12729" y="1981"/>
                  </a:cubicBezTo>
                  <a:cubicBezTo>
                    <a:pt x="12729" y="1981"/>
                    <a:pt x="10884" y="0"/>
                    <a:pt x="1074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36"/>
            <p:cNvSpPr/>
            <p:nvPr/>
          </p:nvSpPr>
          <p:spPr>
            <a:xfrm>
              <a:off x="6632075" y="2506100"/>
              <a:ext cx="98850" cy="192675"/>
            </a:xfrm>
            <a:custGeom>
              <a:rect b="b" l="l" r="r" t="t"/>
              <a:pathLst>
                <a:path extrusionOk="0" h="7707" w="3954">
                  <a:moveTo>
                    <a:pt x="357" y="0"/>
                  </a:moveTo>
                  <a:lnTo>
                    <a:pt x="357" y="0"/>
                  </a:lnTo>
                  <a:cubicBezTo>
                    <a:pt x="1215" y="1608"/>
                    <a:pt x="0" y="3167"/>
                    <a:pt x="48" y="4298"/>
                  </a:cubicBezTo>
                  <a:cubicBezTo>
                    <a:pt x="95" y="5429"/>
                    <a:pt x="1131" y="7323"/>
                    <a:pt x="1536" y="7465"/>
                  </a:cubicBezTo>
                  <a:cubicBezTo>
                    <a:pt x="1567" y="7476"/>
                    <a:pt x="1593" y="7481"/>
                    <a:pt x="1614" y="7481"/>
                  </a:cubicBezTo>
                  <a:cubicBezTo>
                    <a:pt x="1878" y="7481"/>
                    <a:pt x="1512" y="6740"/>
                    <a:pt x="1512" y="6739"/>
                  </a:cubicBezTo>
                  <a:lnTo>
                    <a:pt x="1512" y="6739"/>
                  </a:lnTo>
                  <a:cubicBezTo>
                    <a:pt x="1513" y="6740"/>
                    <a:pt x="2108" y="7620"/>
                    <a:pt x="2370" y="7656"/>
                  </a:cubicBezTo>
                  <a:cubicBezTo>
                    <a:pt x="2374" y="7656"/>
                    <a:pt x="2379" y="7657"/>
                    <a:pt x="2383" y="7657"/>
                  </a:cubicBezTo>
                  <a:cubicBezTo>
                    <a:pt x="2632" y="7657"/>
                    <a:pt x="2298" y="7001"/>
                    <a:pt x="2298" y="7001"/>
                  </a:cubicBezTo>
                  <a:lnTo>
                    <a:pt x="2298" y="7001"/>
                  </a:lnTo>
                  <a:cubicBezTo>
                    <a:pt x="2670" y="7373"/>
                    <a:pt x="3193" y="7707"/>
                    <a:pt x="3420" y="7707"/>
                  </a:cubicBezTo>
                  <a:cubicBezTo>
                    <a:pt x="3448" y="7707"/>
                    <a:pt x="3471" y="7702"/>
                    <a:pt x="3489" y="7692"/>
                  </a:cubicBezTo>
                  <a:cubicBezTo>
                    <a:pt x="3655" y="7608"/>
                    <a:pt x="3120" y="6965"/>
                    <a:pt x="3120" y="6965"/>
                  </a:cubicBezTo>
                  <a:cubicBezTo>
                    <a:pt x="1810" y="5287"/>
                    <a:pt x="2429" y="4275"/>
                    <a:pt x="3191" y="3429"/>
                  </a:cubicBezTo>
                  <a:cubicBezTo>
                    <a:pt x="3953" y="2572"/>
                    <a:pt x="3417" y="703"/>
                    <a:pt x="3417" y="703"/>
                  </a:cubicBezTo>
                  <a:lnTo>
                    <a:pt x="357" y="0"/>
                  </a:lnTo>
                  <a:close/>
                </a:path>
              </a:pathLst>
            </a:custGeom>
            <a:solidFill>
              <a:srgbClr val="9B7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36"/>
            <p:cNvSpPr/>
            <p:nvPr/>
          </p:nvSpPr>
          <p:spPr>
            <a:xfrm>
              <a:off x="6174875" y="1858300"/>
              <a:ext cx="560200" cy="673475"/>
            </a:xfrm>
            <a:custGeom>
              <a:rect b="b" l="l" r="r" t="t"/>
              <a:pathLst>
                <a:path extrusionOk="0" h="26939" w="22408">
                  <a:moveTo>
                    <a:pt x="5205" y="0"/>
                  </a:moveTo>
                  <a:cubicBezTo>
                    <a:pt x="4632" y="0"/>
                    <a:pt x="4110" y="135"/>
                    <a:pt x="3655" y="421"/>
                  </a:cubicBezTo>
                  <a:cubicBezTo>
                    <a:pt x="0" y="2695"/>
                    <a:pt x="2631" y="5755"/>
                    <a:pt x="10097" y="11815"/>
                  </a:cubicBezTo>
                  <a:cubicBezTo>
                    <a:pt x="17538" y="17876"/>
                    <a:pt x="18502" y="25710"/>
                    <a:pt x="18633" y="25900"/>
                  </a:cubicBezTo>
                  <a:cubicBezTo>
                    <a:pt x="19200" y="26716"/>
                    <a:pt x="19885" y="26938"/>
                    <a:pt x="20464" y="26938"/>
                  </a:cubicBezTo>
                  <a:cubicBezTo>
                    <a:pt x="21161" y="26938"/>
                    <a:pt x="21705" y="26615"/>
                    <a:pt x="21705" y="26615"/>
                  </a:cubicBezTo>
                  <a:cubicBezTo>
                    <a:pt x="21705" y="26615"/>
                    <a:pt x="22408" y="23710"/>
                    <a:pt x="18907" y="14649"/>
                  </a:cubicBezTo>
                  <a:cubicBezTo>
                    <a:pt x="15821" y="6704"/>
                    <a:pt x="9247" y="0"/>
                    <a:pt x="520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36"/>
            <p:cNvSpPr/>
            <p:nvPr/>
          </p:nvSpPr>
          <p:spPr>
            <a:xfrm>
              <a:off x="6655275" y="2593825"/>
              <a:ext cx="42300" cy="90475"/>
            </a:xfrm>
            <a:custGeom>
              <a:rect b="b" l="l" r="r" t="t"/>
              <a:pathLst>
                <a:path extrusionOk="0" h="3619" w="1692">
                  <a:moveTo>
                    <a:pt x="780" y="0"/>
                  </a:moveTo>
                  <a:cubicBezTo>
                    <a:pt x="751" y="0"/>
                    <a:pt x="725" y="22"/>
                    <a:pt x="715" y="51"/>
                  </a:cubicBezTo>
                  <a:cubicBezTo>
                    <a:pt x="715" y="75"/>
                    <a:pt x="1" y="2218"/>
                    <a:pt x="1572" y="3587"/>
                  </a:cubicBezTo>
                  <a:cubicBezTo>
                    <a:pt x="1588" y="3610"/>
                    <a:pt x="1603" y="3618"/>
                    <a:pt x="1621" y="3618"/>
                  </a:cubicBezTo>
                  <a:cubicBezTo>
                    <a:pt x="1631" y="3618"/>
                    <a:pt x="1643" y="3615"/>
                    <a:pt x="1656" y="3611"/>
                  </a:cubicBezTo>
                  <a:cubicBezTo>
                    <a:pt x="1656" y="3611"/>
                    <a:pt x="1668" y="3611"/>
                    <a:pt x="1668" y="3575"/>
                  </a:cubicBezTo>
                  <a:cubicBezTo>
                    <a:pt x="1692" y="3552"/>
                    <a:pt x="1692" y="3516"/>
                    <a:pt x="1668" y="3492"/>
                  </a:cubicBezTo>
                  <a:cubicBezTo>
                    <a:pt x="168" y="2182"/>
                    <a:pt x="846" y="111"/>
                    <a:pt x="846" y="99"/>
                  </a:cubicBezTo>
                  <a:cubicBezTo>
                    <a:pt x="858" y="51"/>
                    <a:pt x="834" y="15"/>
                    <a:pt x="799" y="4"/>
                  </a:cubicBezTo>
                  <a:cubicBezTo>
                    <a:pt x="792" y="1"/>
                    <a:pt x="786" y="0"/>
                    <a:pt x="780" y="0"/>
                  </a:cubicBezTo>
                  <a:close/>
                </a:path>
              </a:pathLst>
            </a:custGeom>
            <a:solidFill>
              <a:srgbClr val="1C2C3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36"/>
            <p:cNvSpPr/>
            <p:nvPr/>
          </p:nvSpPr>
          <p:spPr>
            <a:xfrm>
              <a:off x="6638025" y="2594925"/>
              <a:ext cx="33350" cy="80975"/>
            </a:xfrm>
            <a:custGeom>
              <a:rect b="b" l="l" r="r" t="t"/>
              <a:pathLst>
                <a:path extrusionOk="0" h="3239" w="1334">
                  <a:moveTo>
                    <a:pt x="729" y="1"/>
                  </a:moveTo>
                  <a:cubicBezTo>
                    <a:pt x="708" y="1"/>
                    <a:pt x="686" y="16"/>
                    <a:pt x="679" y="31"/>
                  </a:cubicBezTo>
                  <a:cubicBezTo>
                    <a:pt x="655" y="55"/>
                    <a:pt x="465" y="376"/>
                    <a:pt x="417" y="948"/>
                  </a:cubicBezTo>
                  <a:cubicBezTo>
                    <a:pt x="393" y="1448"/>
                    <a:pt x="500" y="2269"/>
                    <a:pt x="1191" y="3222"/>
                  </a:cubicBezTo>
                  <a:cubicBezTo>
                    <a:pt x="1216" y="3230"/>
                    <a:pt x="1235" y="3239"/>
                    <a:pt x="1257" y="3239"/>
                  </a:cubicBezTo>
                  <a:cubicBezTo>
                    <a:pt x="1266" y="3239"/>
                    <a:pt x="1276" y="3237"/>
                    <a:pt x="1286" y="3234"/>
                  </a:cubicBezTo>
                  <a:cubicBezTo>
                    <a:pt x="1334" y="3210"/>
                    <a:pt x="1334" y="3174"/>
                    <a:pt x="1286" y="3139"/>
                  </a:cubicBezTo>
                  <a:cubicBezTo>
                    <a:pt x="0" y="1388"/>
                    <a:pt x="762" y="126"/>
                    <a:pt x="774" y="114"/>
                  </a:cubicBezTo>
                  <a:cubicBezTo>
                    <a:pt x="810" y="79"/>
                    <a:pt x="798" y="31"/>
                    <a:pt x="762" y="19"/>
                  </a:cubicBezTo>
                  <a:cubicBezTo>
                    <a:pt x="754" y="6"/>
                    <a:pt x="742" y="1"/>
                    <a:pt x="729" y="1"/>
                  </a:cubicBezTo>
                  <a:close/>
                </a:path>
              </a:pathLst>
            </a:custGeom>
            <a:solidFill>
              <a:srgbClr val="1C2C3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0" name="Shape 1640"/>
        <p:cNvGrpSpPr/>
        <p:nvPr/>
      </p:nvGrpSpPr>
      <p:grpSpPr>
        <a:xfrm>
          <a:off x="0" y="0"/>
          <a:ext cx="0" cy="0"/>
          <a:chOff x="0" y="0"/>
          <a:chExt cx="0" cy="0"/>
        </a:xfrm>
      </p:grpSpPr>
      <p:sp>
        <p:nvSpPr>
          <p:cNvPr id="1641" name="Google Shape;1641;p37"/>
          <p:cNvSpPr txBox="1"/>
          <p:nvPr>
            <p:ph type="title"/>
          </p:nvPr>
        </p:nvSpPr>
        <p:spPr>
          <a:xfrm>
            <a:off x="1990052" y="2204475"/>
            <a:ext cx="5163900" cy="841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600"/>
              <a:buNone/>
            </a:pPr>
            <a:r>
              <a:rPr lang="en"/>
              <a:t>dataset</a:t>
            </a:r>
            <a:endParaRPr/>
          </a:p>
        </p:txBody>
      </p:sp>
      <p:grpSp>
        <p:nvGrpSpPr>
          <p:cNvPr id="1642" name="Google Shape;1642;p37"/>
          <p:cNvGrpSpPr/>
          <p:nvPr/>
        </p:nvGrpSpPr>
        <p:grpSpPr>
          <a:xfrm>
            <a:off x="715096" y="535012"/>
            <a:ext cx="2556499" cy="2091204"/>
            <a:chOff x="715096" y="535012"/>
            <a:chExt cx="2556499" cy="2091204"/>
          </a:xfrm>
        </p:grpSpPr>
        <p:sp>
          <p:nvSpPr>
            <p:cNvPr id="1643" name="Google Shape;1643;p37"/>
            <p:cNvSpPr/>
            <p:nvPr/>
          </p:nvSpPr>
          <p:spPr>
            <a:xfrm rot="1670947">
              <a:off x="2828684" y="807735"/>
              <a:ext cx="185596" cy="229343"/>
            </a:xfrm>
            <a:prstGeom prst="triangle">
              <a:avLst>
                <a:gd fmla="val 50000" name="adj"/>
              </a:avLst>
            </a:pr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44" name="Google Shape;1644;p37"/>
            <p:cNvGrpSpPr/>
            <p:nvPr/>
          </p:nvGrpSpPr>
          <p:grpSpPr>
            <a:xfrm>
              <a:off x="715096" y="535012"/>
              <a:ext cx="2556499" cy="2091204"/>
              <a:chOff x="3528725" y="1744225"/>
              <a:chExt cx="3598675" cy="2943700"/>
            </a:xfrm>
          </p:grpSpPr>
          <p:sp>
            <p:nvSpPr>
              <p:cNvPr id="1645" name="Google Shape;1645;p37"/>
              <p:cNvSpPr/>
              <p:nvPr/>
            </p:nvSpPr>
            <p:spPr>
              <a:xfrm>
                <a:off x="5841800" y="1856350"/>
                <a:ext cx="453825" cy="316375"/>
              </a:xfrm>
              <a:custGeom>
                <a:rect b="b" l="l" r="r" t="t"/>
                <a:pathLst>
                  <a:path extrusionOk="0" h="12655" w="18153">
                    <a:moveTo>
                      <a:pt x="12045" y="1"/>
                    </a:moveTo>
                    <a:cubicBezTo>
                      <a:pt x="11894" y="1"/>
                      <a:pt x="11763" y="16"/>
                      <a:pt x="11656" y="47"/>
                    </a:cubicBezTo>
                    <a:cubicBezTo>
                      <a:pt x="11656" y="47"/>
                      <a:pt x="14276" y="940"/>
                      <a:pt x="11216" y="2725"/>
                    </a:cubicBezTo>
                    <a:cubicBezTo>
                      <a:pt x="9984" y="3442"/>
                      <a:pt x="8786" y="3790"/>
                      <a:pt x="7596" y="3790"/>
                    </a:cubicBezTo>
                    <a:cubicBezTo>
                      <a:pt x="5819" y="3790"/>
                      <a:pt x="4059" y="3013"/>
                      <a:pt x="2227" y="1523"/>
                    </a:cubicBezTo>
                    <a:lnTo>
                      <a:pt x="2227" y="1523"/>
                    </a:lnTo>
                    <a:cubicBezTo>
                      <a:pt x="2226" y="1523"/>
                      <a:pt x="0" y="3714"/>
                      <a:pt x="2286" y="8857"/>
                    </a:cubicBezTo>
                    <a:cubicBezTo>
                      <a:pt x="3475" y="11550"/>
                      <a:pt x="5967" y="12654"/>
                      <a:pt x="8581" y="12654"/>
                    </a:cubicBezTo>
                    <a:cubicBezTo>
                      <a:pt x="12405" y="12654"/>
                      <a:pt x="16490" y="10289"/>
                      <a:pt x="17133" y="7071"/>
                    </a:cubicBezTo>
                    <a:cubicBezTo>
                      <a:pt x="18153" y="2073"/>
                      <a:pt x="13793" y="1"/>
                      <a:pt x="1204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37"/>
              <p:cNvSpPr/>
              <p:nvPr/>
            </p:nvSpPr>
            <p:spPr>
              <a:xfrm>
                <a:off x="6051625" y="1757125"/>
                <a:ext cx="842100" cy="527375"/>
              </a:xfrm>
              <a:custGeom>
                <a:rect b="b" l="l" r="r" t="t"/>
                <a:pathLst>
                  <a:path extrusionOk="0" h="21095" w="33684">
                    <a:moveTo>
                      <a:pt x="24402" y="0"/>
                    </a:moveTo>
                    <a:cubicBezTo>
                      <a:pt x="22554" y="0"/>
                      <a:pt x="20519" y="521"/>
                      <a:pt x="18301" y="1932"/>
                    </a:cubicBezTo>
                    <a:cubicBezTo>
                      <a:pt x="15776" y="3525"/>
                      <a:pt x="13760" y="4252"/>
                      <a:pt x="12085" y="4252"/>
                    </a:cubicBezTo>
                    <a:cubicBezTo>
                      <a:pt x="10381" y="4252"/>
                      <a:pt x="9030" y="3498"/>
                      <a:pt x="7859" y="2134"/>
                    </a:cubicBezTo>
                    <a:cubicBezTo>
                      <a:pt x="7371" y="1563"/>
                      <a:pt x="6740" y="1338"/>
                      <a:pt x="6049" y="1338"/>
                    </a:cubicBezTo>
                    <a:cubicBezTo>
                      <a:pt x="3453" y="1338"/>
                      <a:pt x="1" y="4516"/>
                      <a:pt x="1" y="4516"/>
                    </a:cubicBezTo>
                    <a:cubicBezTo>
                      <a:pt x="1" y="4516"/>
                      <a:pt x="1261" y="3953"/>
                      <a:pt x="2581" y="3953"/>
                    </a:cubicBezTo>
                    <a:cubicBezTo>
                      <a:pt x="3265" y="3953"/>
                      <a:pt x="3965" y="4104"/>
                      <a:pt x="4513" y="4563"/>
                    </a:cubicBezTo>
                    <a:cubicBezTo>
                      <a:pt x="6121" y="5921"/>
                      <a:pt x="918" y="8826"/>
                      <a:pt x="918" y="8826"/>
                    </a:cubicBezTo>
                    <a:cubicBezTo>
                      <a:pt x="918" y="8826"/>
                      <a:pt x="6645" y="9219"/>
                      <a:pt x="7942" y="13088"/>
                    </a:cubicBezTo>
                    <a:cubicBezTo>
                      <a:pt x="9057" y="16443"/>
                      <a:pt x="14234" y="21094"/>
                      <a:pt x="19665" y="21094"/>
                    </a:cubicBezTo>
                    <a:cubicBezTo>
                      <a:pt x="20499" y="21094"/>
                      <a:pt x="21338" y="20985"/>
                      <a:pt x="22170" y="20744"/>
                    </a:cubicBezTo>
                    <a:lnTo>
                      <a:pt x="32386" y="5730"/>
                    </a:lnTo>
                    <a:cubicBezTo>
                      <a:pt x="32386" y="5730"/>
                      <a:pt x="33684" y="3480"/>
                      <a:pt x="30588" y="1801"/>
                    </a:cubicBezTo>
                    <a:cubicBezTo>
                      <a:pt x="28846" y="863"/>
                      <a:pt x="26780" y="0"/>
                      <a:pt x="2440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37"/>
              <p:cNvSpPr/>
              <p:nvPr/>
            </p:nvSpPr>
            <p:spPr>
              <a:xfrm>
                <a:off x="5053900" y="1979375"/>
                <a:ext cx="1256725" cy="1131275"/>
              </a:xfrm>
              <a:custGeom>
                <a:rect b="b" l="l" r="r" t="t"/>
                <a:pathLst>
                  <a:path extrusionOk="0" h="45251" w="50269">
                    <a:moveTo>
                      <a:pt x="41360" y="1"/>
                    </a:moveTo>
                    <a:cubicBezTo>
                      <a:pt x="39534" y="1"/>
                      <a:pt x="37697" y="627"/>
                      <a:pt x="36195" y="1912"/>
                    </a:cubicBezTo>
                    <a:lnTo>
                      <a:pt x="0" y="32666"/>
                    </a:lnTo>
                    <a:lnTo>
                      <a:pt x="10371" y="45251"/>
                    </a:lnTo>
                    <a:lnTo>
                      <a:pt x="46566" y="14009"/>
                    </a:lnTo>
                    <a:cubicBezTo>
                      <a:pt x="49852" y="11187"/>
                      <a:pt x="50268" y="6258"/>
                      <a:pt x="47518" y="2912"/>
                    </a:cubicBezTo>
                    <a:cubicBezTo>
                      <a:pt x="45945" y="994"/>
                      <a:pt x="43661" y="1"/>
                      <a:pt x="4136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37"/>
              <p:cNvSpPr/>
              <p:nvPr/>
            </p:nvSpPr>
            <p:spPr>
              <a:xfrm>
                <a:off x="5041400" y="2797550"/>
                <a:ext cx="286650" cy="311575"/>
              </a:xfrm>
              <a:custGeom>
                <a:rect b="b" l="l" r="r" t="t"/>
                <a:pathLst>
                  <a:path extrusionOk="0" h="12463" w="11466">
                    <a:moveTo>
                      <a:pt x="718" y="0"/>
                    </a:moveTo>
                    <a:cubicBezTo>
                      <a:pt x="643" y="0"/>
                      <a:pt x="582" y="19"/>
                      <a:pt x="536" y="58"/>
                    </a:cubicBezTo>
                    <a:cubicBezTo>
                      <a:pt x="0" y="522"/>
                      <a:pt x="1881" y="3654"/>
                      <a:pt x="4751" y="7071"/>
                    </a:cubicBezTo>
                    <a:cubicBezTo>
                      <a:pt x="7381" y="10192"/>
                      <a:pt x="9920" y="12462"/>
                      <a:pt x="10748" y="12462"/>
                    </a:cubicBezTo>
                    <a:cubicBezTo>
                      <a:pt x="10823" y="12462"/>
                      <a:pt x="10884" y="12443"/>
                      <a:pt x="10930" y="12405"/>
                    </a:cubicBezTo>
                    <a:cubicBezTo>
                      <a:pt x="11466" y="11952"/>
                      <a:pt x="9597" y="8809"/>
                      <a:pt x="6715" y="5404"/>
                    </a:cubicBezTo>
                    <a:cubicBezTo>
                      <a:pt x="4085" y="2272"/>
                      <a:pt x="1546" y="0"/>
                      <a:pt x="7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37"/>
              <p:cNvSpPr/>
              <p:nvPr/>
            </p:nvSpPr>
            <p:spPr>
              <a:xfrm>
                <a:off x="5209275" y="2083725"/>
                <a:ext cx="1040325" cy="848625"/>
              </a:xfrm>
              <a:custGeom>
                <a:rect b="b" l="l" r="r" t="t"/>
                <a:pathLst>
                  <a:path extrusionOk="0" fill="none" h="33945" w="41613">
                    <a:moveTo>
                      <a:pt x="0" y="33945"/>
                    </a:moveTo>
                    <a:lnTo>
                      <a:pt x="41613" y="0"/>
                    </a:lnTo>
                  </a:path>
                </a:pathLst>
              </a:custGeom>
              <a:noFill/>
              <a:ln cap="flat" cmpd="sng" w="9525">
                <a:solidFill>
                  <a:schemeClr val="dk2"/>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37"/>
              <p:cNvSpPr/>
              <p:nvPr/>
            </p:nvSpPr>
            <p:spPr>
              <a:xfrm>
                <a:off x="4445775" y="2931375"/>
                <a:ext cx="1639225" cy="1302625"/>
              </a:xfrm>
              <a:custGeom>
                <a:rect b="b" l="l" r="r" t="t"/>
                <a:pathLst>
                  <a:path extrusionOk="0" h="52105" w="65569">
                    <a:moveTo>
                      <a:pt x="57295" y="0"/>
                    </a:moveTo>
                    <a:cubicBezTo>
                      <a:pt x="55025" y="0"/>
                      <a:pt x="51994" y="2034"/>
                      <a:pt x="48816" y="4944"/>
                    </a:cubicBezTo>
                    <a:cubicBezTo>
                      <a:pt x="46173" y="7385"/>
                      <a:pt x="43399" y="10445"/>
                      <a:pt x="40887" y="13469"/>
                    </a:cubicBezTo>
                    <a:cubicBezTo>
                      <a:pt x="40803" y="13576"/>
                      <a:pt x="40708" y="13695"/>
                      <a:pt x="40625" y="13803"/>
                    </a:cubicBezTo>
                    <a:cubicBezTo>
                      <a:pt x="35541" y="19934"/>
                      <a:pt x="31529" y="25804"/>
                      <a:pt x="31529" y="25804"/>
                    </a:cubicBezTo>
                    <a:cubicBezTo>
                      <a:pt x="31016" y="25652"/>
                      <a:pt x="30460" y="25581"/>
                      <a:pt x="29869" y="25581"/>
                    </a:cubicBezTo>
                    <a:cubicBezTo>
                      <a:pt x="26844" y="25581"/>
                      <a:pt x="22895" y="27431"/>
                      <a:pt x="19170" y="29721"/>
                    </a:cubicBezTo>
                    <a:cubicBezTo>
                      <a:pt x="13193" y="33400"/>
                      <a:pt x="7799" y="38210"/>
                      <a:pt x="7799" y="38210"/>
                    </a:cubicBezTo>
                    <a:cubicBezTo>
                      <a:pt x="7645" y="40651"/>
                      <a:pt x="4585" y="44473"/>
                      <a:pt x="4585" y="44473"/>
                    </a:cubicBezTo>
                    <a:cubicBezTo>
                      <a:pt x="1" y="48593"/>
                      <a:pt x="1691" y="52105"/>
                      <a:pt x="1691" y="52105"/>
                    </a:cubicBezTo>
                    <a:cubicBezTo>
                      <a:pt x="6883" y="46449"/>
                      <a:pt x="23385" y="37282"/>
                      <a:pt x="29802" y="35603"/>
                    </a:cubicBezTo>
                    <a:cubicBezTo>
                      <a:pt x="36231" y="33924"/>
                      <a:pt x="35922" y="37436"/>
                      <a:pt x="44471" y="28269"/>
                    </a:cubicBezTo>
                    <a:cubicBezTo>
                      <a:pt x="53031" y="19101"/>
                      <a:pt x="63128" y="11302"/>
                      <a:pt x="63128" y="11302"/>
                    </a:cubicBezTo>
                    <a:cubicBezTo>
                      <a:pt x="63128" y="11302"/>
                      <a:pt x="65568" y="289"/>
                      <a:pt x="57448" y="3"/>
                    </a:cubicBezTo>
                    <a:cubicBezTo>
                      <a:pt x="57398" y="1"/>
                      <a:pt x="57346" y="0"/>
                      <a:pt x="572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37"/>
              <p:cNvSpPr/>
              <p:nvPr/>
            </p:nvSpPr>
            <p:spPr>
              <a:xfrm>
                <a:off x="3998100" y="3854975"/>
                <a:ext cx="645650" cy="832950"/>
              </a:xfrm>
              <a:custGeom>
                <a:rect b="b" l="l" r="r" t="t"/>
                <a:pathLst>
                  <a:path extrusionOk="0" h="33318" w="25826">
                    <a:moveTo>
                      <a:pt x="22897" y="0"/>
                    </a:moveTo>
                    <a:cubicBezTo>
                      <a:pt x="22466" y="0"/>
                      <a:pt x="22029" y="117"/>
                      <a:pt x="21623" y="421"/>
                    </a:cubicBezTo>
                    <a:cubicBezTo>
                      <a:pt x="21623" y="421"/>
                      <a:pt x="20741" y="4921"/>
                      <a:pt x="17551" y="9529"/>
                    </a:cubicBezTo>
                    <a:cubicBezTo>
                      <a:pt x="15288" y="12803"/>
                      <a:pt x="14026" y="16292"/>
                      <a:pt x="13491" y="18054"/>
                    </a:cubicBezTo>
                    <a:cubicBezTo>
                      <a:pt x="13264" y="18768"/>
                      <a:pt x="13169" y="19185"/>
                      <a:pt x="13169" y="19185"/>
                    </a:cubicBezTo>
                    <a:cubicBezTo>
                      <a:pt x="13169" y="19185"/>
                      <a:pt x="10931" y="22840"/>
                      <a:pt x="6633" y="26519"/>
                    </a:cubicBezTo>
                    <a:lnTo>
                      <a:pt x="6621" y="26531"/>
                    </a:lnTo>
                    <a:cubicBezTo>
                      <a:pt x="3096" y="29853"/>
                      <a:pt x="1" y="31782"/>
                      <a:pt x="1" y="31782"/>
                    </a:cubicBezTo>
                    <a:lnTo>
                      <a:pt x="2084" y="33318"/>
                    </a:lnTo>
                    <a:cubicBezTo>
                      <a:pt x="2084" y="33318"/>
                      <a:pt x="11633" y="30913"/>
                      <a:pt x="15919" y="21031"/>
                    </a:cubicBezTo>
                    <a:cubicBezTo>
                      <a:pt x="15919" y="21031"/>
                      <a:pt x="16681" y="17828"/>
                      <a:pt x="19598" y="15149"/>
                    </a:cubicBezTo>
                    <a:cubicBezTo>
                      <a:pt x="19598" y="15149"/>
                      <a:pt x="25825" y="5052"/>
                      <a:pt x="25694" y="1278"/>
                    </a:cubicBezTo>
                    <a:cubicBezTo>
                      <a:pt x="25694" y="1278"/>
                      <a:pt x="24325" y="0"/>
                      <a:pt x="228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37"/>
              <p:cNvSpPr/>
              <p:nvPr/>
            </p:nvSpPr>
            <p:spPr>
              <a:xfrm>
                <a:off x="4925000" y="3152050"/>
                <a:ext cx="904450" cy="621475"/>
              </a:xfrm>
              <a:custGeom>
                <a:rect b="b" l="l" r="r" t="t"/>
                <a:pathLst>
                  <a:path extrusionOk="0" h="24859" w="36178">
                    <a:moveTo>
                      <a:pt x="33935" y="1"/>
                    </a:moveTo>
                    <a:cubicBezTo>
                      <a:pt x="31471" y="1"/>
                      <a:pt x="26839" y="1935"/>
                      <a:pt x="21718" y="4630"/>
                    </a:cubicBezTo>
                    <a:cubicBezTo>
                      <a:pt x="21634" y="4737"/>
                      <a:pt x="21539" y="4845"/>
                      <a:pt x="21456" y="4952"/>
                    </a:cubicBezTo>
                    <a:cubicBezTo>
                      <a:pt x="16372" y="11083"/>
                      <a:pt x="12360" y="16965"/>
                      <a:pt x="12360" y="16965"/>
                    </a:cubicBezTo>
                    <a:cubicBezTo>
                      <a:pt x="11844" y="16810"/>
                      <a:pt x="11285" y="16738"/>
                      <a:pt x="10690" y="16738"/>
                    </a:cubicBezTo>
                    <a:cubicBezTo>
                      <a:pt x="7666" y="16738"/>
                      <a:pt x="3721" y="18594"/>
                      <a:pt x="1" y="20882"/>
                    </a:cubicBezTo>
                    <a:cubicBezTo>
                      <a:pt x="2829" y="22150"/>
                      <a:pt x="9407" y="24859"/>
                      <a:pt x="14094" y="24859"/>
                    </a:cubicBezTo>
                    <a:cubicBezTo>
                      <a:pt x="14556" y="24859"/>
                      <a:pt x="14999" y="24832"/>
                      <a:pt x="15419" y="24776"/>
                    </a:cubicBezTo>
                    <a:cubicBezTo>
                      <a:pt x="19170" y="24287"/>
                      <a:pt x="23242" y="19108"/>
                      <a:pt x="28004" y="13096"/>
                    </a:cubicBezTo>
                    <a:cubicBezTo>
                      <a:pt x="30862" y="9500"/>
                      <a:pt x="34338" y="6440"/>
                      <a:pt x="35589" y="2594"/>
                    </a:cubicBezTo>
                    <a:cubicBezTo>
                      <a:pt x="36178" y="768"/>
                      <a:pt x="35486" y="1"/>
                      <a:pt x="3393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37"/>
              <p:cNvSpPr/>
              <p:nvPr/>
            </p:nvSpPr>
            <p:spPr>
              <a:xfrm>
                <a:off x="4246650" y="2818775"/>
                <a:ext cx="1891025" cy="921350"/>
              </a:xfrm>
              <a:custGeom>
                <a:rect b="b" l="l" r="r" t="t"/>
                <a:pathLst>
                  <a:path extrusionOk="0" h="36854" w="75641">
                    <a:moveTo>
                      <a:pt x="61596" y="0"/>
                    </a:moveTo>
                    <a:cubicBezTo>
                      <a:pt x="58504" y="0"/>
                      <a:pt x="54186" y="1272"/>
                      <a:pt x="51269" y="7377"/>
                    </a:cubicBezTo>
                    <a:cubicBezTo>
                      <a:pt x="50471" y="9020"/>
                      <a:pt x="49316" y="10460"/>
                      <a:pt x="47887" y="11591"/>
                    </a:cubicBezTo>
                    <a:cubicBezTo>
                      <a:pt x="45530" y="13449"/>
                      <a:pt x="41637" y="17473"/>
                      <a:pt x="37493" y="25593"/>
                    </a:cubicBezTo>
                    <a:lnTo>
                      <a:pt x="37469" y="25534"/>
                    </a:lnTo>
                    <a:cubicBezTo>
                      <a:pt x="37469" y="25534"/>
                      <a:pt x="35358" y="23061"/>
                      <a:pt x="27576" y="23061"/>
                    </a:cubicBezTo>
                    <a:cubicBezTo>
                      <a:pt x="24225" y="23061"/>
                      <a:pt x="19823" y="23520"/>
                      <a:pt x="14086" y="24831"/>
                    </a:cubicBezTo>
                    <a:cubicBezTo>
                      <a:pt x="14086" y="24831"/>
                      <a:pt x="13476" y="24991"/>
                      <a:pt x="12625" y="24991"/>
                    </a:cubicBezTo>
                    <a:cubicBezTo>
                      <a:pt x="11311" y="24991"/>
                      <a:pt x="9422" y="24609"/>
                      <a:pt x="8323" y="22664"/>
                    </a:cubicBezTo>
                    <a:cubicBezTo>
                      <a:pt x="8323" y="22664"/>
                      <a:pt x="1286" y="24081"/>
                      <a:pt x="0" y="29951"/>
                    </a:cubicBezTo>
                    <a:cubicBezTo>
                      <a:pt x="0" y="29951"/>
                      <a:pt x="22527" y="31237"/>
                      <a:pt x="31469" y="33916"/>
                    </a:cubicBezTo>
                    <a:cubicBezTo>
                      <a:pt x="36586" y="35445"/>
                      <a:pt x="39488" y="36853"/>
                      <a:pt x="41821" y="36853"/>
                    </a:cubicBezTo>
                    <a:cubicBezTo>
                      <a:pt x="43575" y="36853"/>
                      <a:pt x="45007" y="36057"/>
                      <a:pt x="46816" y="33916"/>
                    </a:cubicBezTo>
                    <a:cubicBezTo>
                      <a:pt x="51043" y="28927"/>
                      <a:pt x="60472" y="15401"/>
                      <a:pt x="68033" y="12830"/>
                    </a:cubicBezTo>
                    <a:cubicBezTo>
                      <a:pt x="75641" y="10246"/>
                      <a:pt x="69140" y="1364"/>
                      <a:pt x="65390" y="650"/>
                    </a:cubicBezTo>
                    <a:cubicBezTo>
                      <a:pt x="65390" y="650"/>
                      <a:pt x="63806" y="0"/>
                      <a:pt x="615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37"/>
              <p:cNvSpPr/>
              <p:nvPr/>
            </p:nvSpPr>
            <p:spPr>
              <a:xfrm>
                <a:off x="3998400" y="4301250"/>
                <a:ext cx="339650" cy="386675"/>
              </a:xfrm>
              <a:custGeom>
                <a:rect b="b" l="l" r="r" t="t"/>
                <a:pathLst>
                  <a:path extrusionOk="0" h="15467" w="13586">
                    <a:moveTo>
                      <a:pt x="13586" y="1"/>
                    </a:moveTo>
                    <a:lnTo>
                      <a:pt x="13586" y="1"/>
                    </a:lnTo>
                    <a:cubicBezTo>
                      <a:pt x="13550" y="60"/>
                      <a:pt x="13526" y="120"/>
                      <a:pt x="13479" y="179"/>
                    </a:cubicBezTo>
                    <a:cubicBezTo>
                      <a:pt x="11550" y="3549"/>
                      <a:pt x="8990" y="6418"/>
                      <a:pt x="6621" y="8668"/>
                    </a:cubicBezTo>
                    <a:lnTo>
                      <a:pt x="6609" y="8680"/>
                    </a:lnTo>
                    <a:cubicBezTo>
                      <a:pt x="3096" y="12002"/>
                      <a:pt x="1" y="13931"/>
                      <a:pt x="1" y="13931"/>
                    </a:cubicBezTo>
                    <a:lnTo>
                      <a:pt x="2084" y="15467"/>
                    </a:lnTo>
                    <a:cubicBezTo>
                      <a:pt x="11680" y="10085"/>
                      <a:pt x="13586" y="1"/>
                      <a:pt x="1358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37"/>
              <p:cNvSpPr/>
              <p:nvPr/>
            </p:nvSpPr>
            <p:spPr>
              <a:xfrm>
                <a:off x="4429400" y="3865200"/>
                <a:ext cx="234600" cy="440250"/>
              </a:xfrm>
              <a:custGeom>
                <a:rect b="b" l="l" r="r" t="t"/>
                <a:pathLst>
                  <a:path extrusionOk="0" h="17610" w="9384">
                    <a:moveTo>
                      <a:pt x="9383" y="0"/>
                    </a:moveTo>
                    <a:lnTo>
                      <a:pt x="9383" y="0"/>
                    </a:lnTo>
                    <a:cubicBezTo>
                      <a:pt x="8723" y="198"/>
                      <a:pt x="8287" y="256"/>
                      <a:pt x="8002" y="256"/>
                    </a:cubicBezTo>
                    <a:cubicBezTo>
                      <a:pt x="7603" y="256"/>
                      <a:pt x="7502" y="143"/>
                      <a:pt x="7502" y="143"/>
                    </a:cubicBezTo>
                    <a:lnTo>
                      <a:pt x="7502" y="143"/>
                    </a:lnTo>
                    <a:cubicBezTo>
                      <a:pt x="7502" y="143"/>
                      <a:pt x="8121" y="2298"/>
                      <a:pt x="5668" y="6096"/>
                    </a:cubicBezTo>
                    <a:cubicBezTo>
                      <a:pt x="3363" y="9719"/>
                      <a:pt x="440" y="16571"/>
                      <a:pt x="46" y="17503"/>
                    </a:cubicBezTo>
                    <a:lnTo>
                      <a:pt x="46" y="17503"/>
                    </a:lnTo>
                    <a:cubicBezTo>
                      <a:pt x="728" y="16068"/>
                      <a:pt x="5490" y="11894"/>
                      <a:pt x="5490" y="11894"/>
                    </a:cubicBezTo>
                    <a:cubicBezTo>
                      <a:pt x="5490" y="11894"/>
                      <a:pt x="5490" y="10466"/>
                      <a:pt x="7157" y="7299"/>
                    </a:cubicBezTo>
                    <a:cubicBezTo>
                      <a:pt x="9026" y="3751"/>
                      <a:pt x="9383" y="0"/>
                      <a:pt x="9383" y="0"/>
                    </a:cubicBezTo>
                    <a:close/>
                    <a:moveTo>
                      <a:pt x="46" y="17503"/>
                    </a:moveTo>
                    <a:cubicBezTo>
                      <a:pt x="28" y="17540"/>
                      <a:pt x="13" y="17576"/>
                      <a:pt x="1" y="17609"/>
                    </a:cubicBezTo>
                    <a:cubicBezTo>
                      <a:pt x="1" y="17609"/>
                      <a:pt x="16" y="17573"/>
                      <a:pt x="46" y="17503"/>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37"/>
              <p:cNvSpPr/>
              <p:nvPr/>
            </p:nvSpPr>
            <p:spPr>
              <a:xfrm>
                <a:off x="4290400" y="2922525"/>
                <a:ext cx="1493975" cy="661400"/>
              </a:xfrm>
              <a:custGeom>
                <a:rect b="b" l="l" r="r" t="t"/>
                <a:pathLst>
                  <a:path extrusionOk="0" fill="none" h="26456" w="59759">
                    <a:moveTo>
                      <a:pt x="1" y="22027"/>
                    </a:moveTo>
                    <a:cubicBezTo>
                      <a:pt x="1" y="22027"/>
                      <a:pt x="1227" y="23408"/>
                      <a:pt x="10323" y="23408"/>
                    </a:cubicBezTo>
                    <a:cubicBezTo>
                      <a:pt x="18801" y="23408"/>
                      <a:pt x="30326" y="22050"/>
                      <a:pt x="37886" y="25991"/>
                    </a:cubicBezTo>
                    <a:cubicBezTo>
                      <a:pt x="38767" y="26456"/>
                      <a:pt x="39839" y="26098"/>
                      <a:pt x="40291" y="25217"/>
                    </a:cubicBezTo>
                    <a:cubicBezTo>
                      <a:pt x="41815" y="22217"/>
                      <a:pt x="45447" y="15966"/>
                      <a:pt x="50948" y="12109"/>
                    </a:cubicBezTo>
                    <a:cubicBezTo>
                      <a:pt x="58389" y="6870"/>
                      <a:pt x="59758" y="0"/>
                      <a:pt x="59758" y="0"/>
                    </a:cubicBezTo>
                  </a:path>
                </a:pathLst>
              </a:custGeom>
              <a:noFill/>
              <a:ln cap="flat" cmpd="sng" w="9525">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37"/>
              <p:cNvSpPr/>
              <p:nvPr/>
            </p:nvSpPr>
            <p:spPr>
              <a:xfrm>
                <a:off x="3531375" y="3412925"/>
                <a:ext cx="488475" cy="122800"/>
              </a:xfrm>
              <a:custGeom>
                <a:rect b="b" l="l" r="r" t="t"/>
                <a:pathLst>
                  <a:path extrusionOk="0" h="4912" w="19539">
                    <a:moveTo>
                      <a:pt x="5244" y="1"/>
                    </a:moveTo>
                    <a:cubicBezTo>
                      <a:pt x="2943" y="1"/>
                      <a:pt x="579" y="331"/>
                      <a:pt x="1" y="1601"/>
                    </a:cubicBezTo>
                    <a:cubicBezTo>
                      <a:pt x="1" y="1601"/>
                      <a:pt x="2445" y="4911"/>
                      <a:pt x="9029" y="4911"/>
                    </a:cubicBezTo>
                    <a:cubicBezTo>
                      <a:pt x="11773" y="4911"/>
                      <a:pt x="15235" y="4337"/>
                      <a:pt x="19539" y="2708"/>
                    </a:cubicBezTo>
                    <a:cubicBezTo>
                      <a:pt x="19539" y="2708"/>
                      <a:pt x="14895" y="2041"/>
                      <a:pt x="10145" y="386"/>
                    </a:cubicBezTo>
                    <a:cubicBezTo>
                      <a:pt x="10145" y="386"/>
                      <a:pt x="7732" y="1"/>
                      <a:pt x="524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37"/>
              <p:cNvSpPr/>
              <p:nvPr/>
            </p:nvSpPr>
            <p:spPr>
              <a:xfrm>
                <a:off x="3528725" y="3317025"/>
                <a:ext cx="954875" cy="251200"/>
              </a:xfrm>
              <a:custGeom>
                <a:rect b="b" l="l" r="r" t="t"/>
                <a:pathLst>
                  <a:path extrusionOk="0" h="10048" w="38195">
                    <a:moveTo>
                      <a:pt x="36358" y="0"/>
                    </a:moveTo>
                    <a:cubicBezTo>
                      <a:pt x="33948" y="0"/>
                      <a:pt x="18534" y="6891"/>
                      <a:pt x="10918" y="7747"/>
                    </a:cubicBezTo>
                    <a:cubicBezTo>
                      <a:pt x="9970" y="7853"/>
                      <a:pt x="9094" y="7900"/>
                      <a:pt x="8286" y="7900"/>
                    </a:cubicBezTo>
                    <a:cubicBezTo>
                      <a:pt x="2407" y="7900"/>
                      <a:pt x="107" y="5425"/>
                      <a:pt x="107" y="5425"/>
                    </a:cubicBezTo>
                    <a:lnTo>
                      <a:pt x="107" y="5425"/>
                    </a:lnTo>
                    <a:cubicBezTo>
                      <a:pt x="107" y="5425"/>
                      <a:pt x="0" y="8949"/>
                      <a:pt x="10918" y="9842"/>
                    </a:cubicBezTo>
                    <a:cubicBezTo>
                      <a:pt x="12762" y="9991"/>
                      <a:pt x="14300" y="10048"/>
                      <a:pt x="15616" y="10048"/>
                    </a:cubicBezTo>
                    <a:cubicBezTo>
                      <a:pt x="19993" y="10048"/>
                      <a:pt x="21907" y="9416"/>
                      <a:pt x="24399" y="9416"/>
                    </a:cubicBezTo>
                    <a:cubicBezTo>
                      <a:pt x="25599" y="9416"/>
                      <a:pt x="26933" y="9563"/>
                      <a:pt x="28741" y="9997"/>
                    </a:cubicBezTo>
                    <a:cubicBezTo>
                      <a:pt x="28741" y="9997"/>
                      <a:pt x="28741" y="9997"/>
                      <a:pt x="28741" y="9997"/>
                    </a:cubicBezTo>
                    <a:cubicBezTo>
                      <a:pt x="28746" y="9997"/>
                      <a:pt x="30902" y="4209"/>
                      <a:pt x="36613" y="4209"/>
                    </a:cubicBezTo>
                    <a:cubicBezTo>
                      <a:pt x="36768" y="4209"/>
                      <a:pt x="36927" y="4214"/>
                      <a:pt x="37088" y="4222"/>
                    </a:cubicBezTo>
                    <a:cubicBezTo>
                      <a:pt x="37088" y="4222"/>
                      <a:pt x="38195" y="472"/>
                      <a:pt x="36540" y="20"/>
                    </a:cubicBezTo>
                    <a:cubicBezTo>
                      <a:pt x="36491" y="7"/>
                      <a:pt x="36431" y="0"/>
                      <a:pt x="363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37"/>
              <p:cNvSpPr/>
              <p:nvPr/>
            </p:nvSpPr>
            <p:spPr>
              <a:xfrm>
                <a:off x="4060025" y="3385375"/>
                <a:ext cx="428950" cy="181875"/>
              </a:xfrm>
              <a:custGeom>
                <a:rect b="b" l="l" r="r" t="t"/>
                <a:pathLst>
                  <a:path extrusionOk="0" h="7275" w="17158">
                    <a:moveTo>
                      <a:pt x="15812" y="0"/>
                    </a:moveTo>
                    <a:cubicBezTo>
                      <a:pt x="15812" y="0"/>
                      <a:pt x="9835" y="1596"/>
                      <a:pt x="6227" y="3763"/>
                    </a:cubicBezTo>
                    <a:cubicBezTo>
                      <a:pt x="2608" y="5941"/>
                      <a:pt x="0" y="7013"/>
                      <a:pt x="0" y="7013"/>
                    </a:cubicBezTo>
                    <a:cubicBezTo>
                      <a:pt x="0" y="7013"/>
                      <a:pt x="5251" y="7084"/>
                      <a:pt x="7489" y="7275"/>
                    </a:cubicBezTo>
                    <a:cubicBezTo>
                      <a:pt x="7489" y="7275"/>
                      <a:pt x="10621" y="1631"/>
                      <a:pt x="17157" y="1262"/>
                    </a:cubicBezTo>
                    <a:lnTo>
                      <a:pt x="1581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37"/>
              <p:cNvSpPr/>
              <p:nvPr/>
            </p:nvSpPr>
            <p:spPr>
              <a:xfrm>
                <a:off x="5716175" y="2160725"/>
                <a:ext cx="327450" cy="359075"/>
              </a:xfrm>
              <a:custGeom>
                <a:rect b="b" l="l" r="r" t="t"/>
                <a:pathLst>
                  <a:path extrusionOk="0" h="14363" w="13098">
                    <a:moveTo>
                      <a:pt x="2068" y="0"/>
                    </a:moveTo>
                    <a:cubicBezTo>
                      <a:pt x="1953" y="0"/>
                      <a:pt x="1859" y="29"/>
                      <a:pt x="1787" y="87"/>
                    </a:cubicBezTo>
                    <a:lnTo>
                      <a:pt x="286" y="1576"/>
                    </a:lnTo>
                    <a:cubicBezTo>
                      <a:pt x="1" y="1849"/>
                      <a:pt x="84" y="2326"/>
                      <a:pt x="429" y="2492"/>
                    </a:cubicBezTo>
                    <a:cubicBezTo>
                      <a:pt x="1239" y="2861"/>
                      <a:pt x="2096" y="3207"/>
                      <a:pt x="3799" y="4826"/>
                    </a:cubicBezTo>
                    <a:cubicBezTo>
                      <a:pt x="4882" y="5886"/>
                      <a:pt x="7156" y="8767"/>
                      <a:pt x="8037" y="9839"/>
                    </a:cubicBezTo>
                    <a:cubicBezTo>
                      <a:pt x="9514" y="11946"/>
                      <a:pt x="10359" y="13696"/>
                      <a:pt x="10169" y="14363"/>
                    </a:cubicBezTo>
                    <a:lnTo>
                      <a:pt x="13098" y="13137"/>
                    </a:lnTo>
                    <a:lnTo>
                      <a:pt x="12312" y="12220"/>
                    </a:lnTo>
                    <a:cubicBezTo>
                      <a:pt x="12526" y="11267"/>
                      <a:pt x="10835" y="8326"/>
                      <a:pt x="8228" y="5231"/>
                    </a:cubicBezTo>
                    <a:cubicBezTo>
                      <a:pt x="5652" y="2174"/>
                      <a:pt x="3077" y="0"/>
                      <a:pt x="20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37"/>
              <p:cNvSpPr/>
              <p:nvPr/>
            </p:nvSpPr>
            <p:spPr>
              <a:xfrm>
                <a:off x="6677303" y="2338256"/>
                <a:ext cx="326550" cy="87250"/>
              </a:xfrm>
              <a:custGeom>
                <a:rect b="b" l="l" r="r" t="t"/>
                <a:pathLst>
                  <a:path extrusionOk="0" h="3490" w="13062">
                    <a:moveTo>
                      <a:pt x="12323" y="1"/>
                    </a:moveTo>
                    <a:cubicBezTo>
                      <a:pt x="12190" y="142"/>
                      <a:pt x="9896" y="2497"/>
                      <a:pt x="6151" y="2497"/>
                    </a:cubicBezTo>
                    <a:cubicBezTo>
                      <a:pt x="4528" y="2497"/>
                      <a:pt x="2633" y="2055"/>
                      <a:pt x="524" y="799"/>
                    </a:cubicBezTo>
                    <a:lnTo>
                      <a:pt x="0" y="1680"/>
                    </a:lnTo>
                    <a:cubicBezTo>
                      <a:pt x="2262" y="3013"/>
                      <a:pt x="4310" y="3489"/>
                      <a:pt x="6084" y="3489"/>
                    </a:cubicBezTo>
                    <a:cubicBezTo>
                      <a:pt x="10359" y="3489"/>
                      <a:pt x="13026" y="739"/>
                      <a:pt x="13061" y="692"/>
                    </a:cubicBezTo>
                    <a:lnTo>
                      <a:pt x="1232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37"/>
              <p:cNvSpPr/>
              <p:nvPr/>
            </p:nvSpPr>
            <p:spPr>
              <a:xfrm>
                <a:off x="6605275" y="1866100"/>
                <a:ext cx="384000" cy="643300"/>
              </a:xfrm>
              <a:custGeom>
                <a:rect b="b" l="l" r="r" t="t"/>
                <a:pathLst>
                  <a:path extrusionOk="0" h="25732" w="15360">
                    <a:moveTo>
                      <a:pt x="8628" y="1"/>
                    </a:moveTo>
                    <a:cubicBezTo>
                      <a:pt x="6074" y="1"/>
                      <a:pt x="3284" y="2621"/>
                      <a:pt x="3453" y="8098"/>
                    </a:cubicBezTo>
                    <a:cubicBezTo>
                      <a:pt x="3453" y="8098"/>
                      <a:pt x="2558" y="7445"/>
                      <a:pt x="1697" y="7445"/>
                    </a:cubicBezTo>
                    <a:cubicBezTo>
                      <a:pt x="952" y="7445"/>
                      <a:pt x="232" y="7935"/>
                      <a:pt x="143" y="9765"/>
                    </a:cubicBezTo>
                    <a:cubicBezTo>
                      <a:pt x="1" y="12360"/>
                      <a:pt x="3156" y="12384"/>
                      <a:pt x="3156" y="12384"/>
                    </a:cubicBezTo>
                    <a:lnTo>
                      <a:pt x="2787" y="25731"/>
                    </a:lnTo>
                    <a:cubicBezTo>
                      <a:pt x="2787" y="25731"/>
                      <a:pt x="3084" y="24898"/>
                      <a:pt x="3513" y="23743"/>
                    </a:cubicBezTo>
                    <a:cubicBezTo>
                      <a:pt x="4430" y="21362"/>
                      <a:pt x="5954" y="17623"/>
                      <a:pt x="6954" y="17087"/>
                    </a:cubicBezTo>
                    <a:cubicBezTo>
                      <a:pt x="7215" y="16951"/>
                      <a:pt x="7531" y="16898"/>
                      <a:pt x="7880" y="16898"/>
                    </a:cubicBezTo>
                    <a:cubicBezTo>
                      <a:pt x="8660" y="16898"/>
                      <a:pt x="9606" y="17164"/>
                      <a:pt x="10478" y="17361"/>
                    </a:cubicBezTo>
                    <a:cubicBezTo>
                      <a:pt x="10959" y="17459"/>
                      <a:pt x="11416" y="17537"/>
                      <a:pt x="11810" y="17537"/>
                    </a:cubicBezTo>
                    <a:cubicBezTo>
                      <a:pt x="12041" y="17537"/>
                      <a:pt x="12250" y="17510"/>
                      <a:pt x="12431" y="17444"/>
                    </a:cubicBezTo>
                    <a:cubicBezTo>
                      <a:pt x="12645" y="17373"/>
                      <a:pt x="12776" y="17135"/>
                      <a:pt x="12740" y="16909"/>
                    </a:cubicBezTo>
                    <a:cubicBezTo>
                      <a:pt x="12657" y="16182"/>
                      <a:pt x="12597" y="14361"/>
                      <a:pt x="13859" y="13206"/>
                    </a:cubicBezTo>
                    <a:cubicBezTo>
                      <a:pt x="13859" y="13206"/>
                      <a:pt x="14169" y="12503"/>
                      <a:pt x="13990" y="12456"/>
                    </a:cubicBezTo>
                    <a:cubicBezTo>
                      <a:pt x="12586" y="12087"/>
                      <a:pt x="13193" y="11253"/>
                      <a:pt x="13193" y="11253"/>
                    </a:cubicBezTo>
                    <a:cubicBezTo>
                      <a:pt x="13193" y="11253"/>
                      <a:pt x="15360" y="10896"/>
                      <a:pt x="15360" y="10170"/>
                    </a:cubicBezTo>
                    <a:cubicBezTo>
                      <a:pt x="15360" y="9420"/>
                      <a:pt x="13038" y="7765"/>
                      <a:pt x="12502" y="4883"/>
                    </a:cubicBezTo>
                    <a:cubicBezTo>
                      <a:pt x="11966" y="1990"/>
                      <a:pt x="12312" y="859"/>
                      <a:pt x="9561" y="121"/>
                    </a:cubicBezTo>
                    <a:cubicBezTo>
                      <a:pt x="9258" y="41"/>
                      <a:pt x="8945" y="1"/>
                      <a:pt x="8628" y="1"/>
                    </a:cubicBezTo>
                    <a:close/>
                  </a:path>
                </a:pathLst>
              </a:cu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37"/>
              <p:cNvSpPr/>
              <p:nvPr/>
            </p:nvSpPr>
            <p:spPr>
              <a:xfrm>
                <a:off x="6762750" y="1959525"/>
                <a:ext cx="192000" cy="176775"/>
              </a:xfrm>
              <a:custGeom>
                <a:rect b="b" l="l" r="r" t="t"/>
                <a:pathLst>
                  <a:path extrusionOk="0" h="7071" w="7680">
                    <a:moveTo>
                      <a:pt x="4949" y="0"/>
                    </a:moveTo>
                    <a:cubicBezTo>
                      <a:pt x="4224" y="0"/>
                      <a:pt x="3406" y="59"/>
                      <a:pt x="2631" y="194"/>
                    </a:cubicBezTo>
                    <a:cubicBezTo>
                      <a:pt x="667" y="539"/>
                      <a:pt x="0" y="2492"/>
                      <a:pt x="631" y="4933"/>
                    </a:cubicBezTo>
                    <a:cubicBezTo>
                      <a:pt x="1012" y="6422"/>
                      <a:pt x="2122" y="7070"/>
                      <a:pt x="3340" y="7070"/>
                    </a:cubicBezTo>
                    <a:cubicBezTo>
                      <a:pt x="4099" y="7070"/>
                      <a:pt x="4901" y="6818"/>
                      <a:pt x="5596" y="6361"/>
                    </a:cubicBezTo>
                    <a:cubicBezTo>
                      <a:pt x="7252" y="5279"/>
                      <a:pt x="7619" y="5230"/>
                      <a:pt x="7672" y="5230"/>
                    </a:cubicBezTo>
                    <a:cubicBezTo>
                      <a:pt x="7677" y="5230"/>
                      <a:pt x="7680" y="5230"/>
                      <a:pt x="7680" y="5230"/>
                    </a:cubicBezTo>
                    <a:cubicBezTo>
                      <a:pt x="7680" y="5230"/>
                      <a:pt x="7156" y="2468"/>
                      <a:pt x="7120" y="1004"/>
                    </a:cubicBezTo>
                    <a:cubicBezTo>
                      <a:pt x="7096" y="599"/>
                      <a:pt x="6656" y="111"/>
                      <a:pt x="6251" y="75"/>
                    </a:cubicBezTo>
                    <a:cubicBezTo>
                      <a:pt x="5886" y="27"/>
                      <a:pt x="5439" y="0"/>
                      <a:pt x="49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37"/>
              <p:cNvSpPr/>
              <p:nvPr/>
            </p:nvSpPr>
            <p:spPr>
              <a:xfrm>
                <a:off x="6913125" y="2196225"/>
                <a:ext cx="214275" cy="193200"/>
              </a:xfrm>
              <a:custGeom>
                <a:rect b="b" l="l" r="r" t="t"/>
                <a:pathLst>
                  <a:path extrusionOk="0" h="7728" w="8571">
                    <a:moveTo>
                      <a:pt x="1605" y="1"/>
                    </a:moveTo>
                    <a:cubicBezTo>
                      <a:pt x="1598" y="1"/>
                      <a:pt x="0" y="982"/>
                      <a:pt x="426" y="3799"/>
                    </a:cubicBezTo>
                    <a:lnTo>
                      <a:pt x="1903" y="3978"/>
                    </a:lnTo>
                    <a:lnTo>
                      <a:pt x="1534" y="7204"/>
                    </a:lnTo>
                    <a:lnTo>
                      <a:pt x="5820" y="7728"/>
                    </a:lnTo>
                    <a:cubicBezTo>
                      <a:pt x="5820" y="7728"/>
                      <a:pt x="8570" y="2835"/>
                      <a:pt x="6594" y="632"/>
                    </a:cubicBezTo>
                    <a:lnTo>
                      <a:pt x="1605" y="1"/>
                    </a:lnTo>
                    <a:cubicBezTo>
                      <a:pt x="1605" y="1"/>
                      <a:pt x="1605" y="1"/>
                      <a:pt x="160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37"/>
              <p:cNvSpPr/>
              <p:nvPr/>
            </p:nvSpPr>
            <p:spPr>
              <a:xfrm>
                <a:off x="5653675" y="2239875"/>
                <a:ext cx="1023650" cy="1085700"/>
              </a:xfrm>
              <a:custGeom>
                <a:rect b="b" l="l" r="r" t="t"/>
                <a:pathLst>
                  <a:path extrusionOk="0" h="43428" w="40946">
                    <a:moveTo>
                      <a:pt x="30192" y="0"/>
                    </a:moveTo>
                    <a:cubicBezTo>
                      <a:pt x="29048" y="0"/>
                      <a:pt x="27850" y="196"/>
                      <a:pt x="26623" y="565"/>
                    </a:cubicBezTo>
                    <a:cubicBezTo>
                      <a:pt x="26611" y="565"/>
                      <a:pt x="26587" y="577"/>
                      <a:pt x="26575" y="577"/>
                    </a:cubicBezTo>
                    <a:cubicBezTo>
                      <a:pt x="24384" y="1231"/>
                      <a:pt x="22110" y="2386"/>
                      <a:pt x="19848" y="3839"/>
                    </a:cubicBezTo>
                    <a:cubicBezTo>
                      <a:pt x="19848" y="3851"/>
                      <a:pt x="19836" y="3851"/>
                      <a:pt x="19836" y="3851"/>
                    </a:cubicBezTo>
                    <a:cubicBezTo>
                      <a:pt x="9966" y="10161"/>
                      <a:pt x="334" y="22032"/>
                      <a:pt x="334" y="22032"/>
                    </a:cubicBezTo>
                    <a:cubicBezTo>
                      <a:pt x="279" y="21964"/>
                      <a:pt x="238" y="21932"/>
                      <a:pt x="209" y="21932"/>
                    </a:cubicBezTo>
                    <a:cubicBezTo>
                      <a:pt x="0" y="21932"/>
                      <a:pt x="484" y="23660"/>
                      <a:pt x="1667" y="26080"/>
                    </a:cubicBezTo>
                    <a:cubicBezTo>
                      <a:pt x="2465" y="27723"/>
                      <a:pt x="3596" y="29699"/>
                      <a:pt x="5060" y="31652"/>
                    </a:cubicBezTo>
                    <a:cubicBezTo>
                      <a:pt x="5656" y="32438"/>
                      <a:pt x="6227" y="33200"/>
                      <a:pt x="6811" y="33926"/>
                    </a:cubicBezTo>
                    <a:cubicBezTo>
                      <a:pt x="7442" y="34712"/>
                      <a:pt x="8061" y="35474"/>
                      <a:pt x="8656" y="36188"/>
                    </a:cubicBezTo>
                    <a:cubicBezTo>
                      <a:pt x="12288" y="40534"/>
                      <a:pt x="15264" y="43427"/>
                      <a:pt x="15264" y="43427"/>
                    </a:cubicBezTo>
                    <a:cubicBezTo>
                      <a:pt x="15264" y="43427"/>
                      <a:pt x="40827" y="26044"/>
                      <a:pt x="40946" y="10768"/>
                    </a:cubicBezTo>
                    <a:cubicBezTo>
                      <a:pt x="40946" y="10768"/>
                      <a:pt x="40434" y="934"/>
                      <a:pt x="31076" y="41"/>
                    </a:cubicBezTo>
                    <a:cubicBezTo>
                      <a:pt x="30785" y="14"/>
                      <a:pt x="30490" y="0"/>
                      <a:pt x="3019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37"/>
              <p:cNvSpPr/>
              <p:nvPr/>
            </p:nvSpPr>
            <p:spPr>
              <a:xfrm>
                <a:off x="6301675" y="3493425"/>
                <a:ext cx="196175" cy="316725"/>
              </a:xfrm>
              <a:custGeom>
                <a:rect b="b" l="l" r="r" t="t"/>
                <a:pathLst>
                  <a:path extrusionOk="0" h="12669" w="7847">
                    <a:moveTo>
                      <a:pt x="3679" y="0"/>
                    </a:moveTo>
                    <a:lnTo>
                      <a:pt x="0" y="3120"/>
                    </a:lnTo>
                    <a:cubicBezTo>
                      <a:pt x="0" y="3120"/>
                      <a:pt x="584" y="6049"/>
                      <a:pt x="2227" y="6656"/>
                    </a:cubicBezTo>
                    <a:cubicBezTo>
                      <a:pt x="3858" y="7275"/>
                      <a:pt x="5418" y="8215"/>
                      <a:pt x="4810" y="11418"/>
                    </a:cubicBezTo>
                    <a:cubicBezTo>
                      <a:pt x="4810" y="11418"/>
                      <a:pt x="4548" y="12668"/>
                      <a:pt x="4822" y="12668"/>
                    </a:cubicBezTo>
                    <a:cubicBezTo>
                      <a:pt x="5108" y="12668"/>
                      <a:pt x="5680" y="11764"/>
                      <a:pt x="5953" y="10871"/>
                    </a:cubicBezTo>
                    <a:cubicBezTo>
                      <a:pt x="5953" y="10871"/>
                      <a:pt x="5953" y="11847"/>
                      <a:pt x="6222" y="11847"/>
                    </a:cubicBezTo>
                    <a:cubicBezTo>
                      <a:pt x="6245" y="11847"/>
                      <a:pt x="6271" y="11839"/>
                      <a:pt x="6299" y="11823"/>
                    </a:cubicBezTo>
                    <a:cubicBezTo>
                      <a:pt x="6644" y="11597"/>
                      <a:pt x="6834" y="9989"/>
                      <a:pt x="6834" y="9989"/>
                    </a:cubicBezTo>
                    <a:cubicBezTo>
                      <a:pt x="6834" y="9989"/>
                      <a:pt x="6861" y="11096"/>
                      <a:pt x="7151" y="11096"/>
                    </a:cubicBezTo>
                    <a:cubicBezTo>
                      <a:pt x="7197" y="11096"/>
                      <a:pt x="7250" y="11067"/>
                      <a:pt x="7311" y="11002"/>
                    </a:cubicBezTo>
                    <a:cubicBezTo>
                      <a:pt x="7763" y="10525"/>
                      <a:pt x="7846" y="7227"/>
                      <a:pt x="7120" y="5644"/>
                    </a:cubicBezTo>
                    <a:cubicBezTo>
                      <a:pt x="6394" y="4072"/>
                      <a:pt x="3655" y="2786"/>
                      <a:pt x="3679" y="0"/>
                    </a:cubicBezTo>
                    <a:close/>
                  </a:path>
                </a:pathLst>
              </a:custGeom>
              <a:solidFill>
                <a:srgbClr val="E36C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37"/>
              <p:cNvSpPr/>
              <p:nvPr/>
            </p:nvSpPr>
            <p:spPr>
              <a:xfrm>
                <a:off x="6792200" y="1958000"/>
                <a:ext cx="187550" cy="171975"/>
              </a:xfrm>
              <a:custGeom>
                <a:rect b="b" l="l" r="r" t="t"/>
                <a:pathLst>
                  <a:path extrusionOk="0" h="6879" w="7502">
                    <a:moveTo>
                      <a:pt x="4253" y="0"/>
                    </a:moveTo>
                    <a:cubicBezTo>
                      <a:pt x="3709" y="0"/>
                      <a:pt x="3150" y="34"/>
                      <a:pt x="2632" y="124"/>
                    </a:cubicBezTo>
                    <a:cubicBezTo>
                      <a:pt x="667" y="469"/>
                      <a:pt x="1" y="2410"/>
                      <a:pt x="620" y="4851"/>
                    </a:cubicBezTo>
                    <a:cubicBezTo>
                      <a:pt x="991" y="6288"/>
                      <a:pt x="1887" y="6879"/>
                      <a:pt x="2930" y="6879"/>
                    </a:cubicBezTo>
                    <a:cubicBezTo>
                      <a:pt x="3659" y="6879"/>
                      <a:pt x="4460" y="6590"/>
                      <a:pt x="5204" y="6101"/>
                    </a:cubicBezTo>
                    <a:cubicBezTo>
                      <a:pt x="5949" y="5609"/>
                      <a:pt x="6469" y="5464"/>
                      <a:pt x="6823" y="5464"/>
                    </a:cubicBezTo>
                    <a:cubicBezTo>
                      <a:pt x="7335" y="5464"/>
                      <a:pt x="7502" y="5767"/>
                      <a:pt x="7502" y="5767"/>
                    </a:cubicBezTo>
                    <a:cubicBezTo>
                      <a:pt x="7502" y="5767"/>
                      <a:pt x="7466" y="5470"/>
                      <a:pt x="7430" y="5005"/>
                    </a:cubicBezTo>
                    <a:cubicBezTo>
                      <a:pt x="7323" y="3934"/>
                      <a:pt x="7144" y="1969"/>
                      <a:pt x="7109" y="934"/>
                    </a:cubicBezTo>
                    <a:lnTo>
                      <a:pt x="7109" y="874"/>
                    </a:lnTo>
                    <a:cubicBezTo>
                      <a:pt x="7085" y="493"/>
                      <a:pt x="6787" y="195"/>
                      <a:pt x="6418" y="148"/>
                    </a:cubicBezTo>
                    <a:cubicBezTo>
                      <a:pt x="5860" y="76"/>
                      <a:pt x="5074" y="0"/>
                      <a:pt x="42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37"/>
              <p:cNvSpPr/>
              <p:nvPr/>
            </p:nvSpPr>
            <p:spPr>
              <a:xfrm>
                <a:off x="6824650" y="1971700"/>
                <a:ext cx="153325" cy="137425"/>
              </a:xfrm>
              <a:custGeom>
                <a:rect b="b" l="l" r="r" t="t"/>
                <a:pathLst>
                  <a:path extrusionOk="0" h="5497" w="6133">
                    <a:moveTo>
                      <a:pt x="3578" y="0"/>
                    </a:moveTo>
                    <a:cubicBezTo>
                      <a:pt x="3116" y="0"/>
                      <a:pt x="2641" y="28"/>
                      <a:pt x="2203" y="100"/>
                    </a:cubicBezTo>
                    <a:cubicBezTo>
                      <a:pt x="560" y="362"/>
                      <a:pt x="1" y="1921"/>
                      <a:pt x="512" y="3874"/>
                    </a:cubicBezTo>
                    <a:cubicBezTo>
                      <a:pt x="828" y="5024"/>
                      <a:pt x="1585" y="5496"/>
                      <a:pt x="2463" y="5496"/>
                    </a:cubicBezTo>
                    <a:cubicBezTo>
                      <a:pt x="3076" y="5496"/>
                      <a:pt x="3748" y="5266"/>
                      <a:pt x="4370" y="4874"/>
                    </a:cubicBezTo>
                    <a:cubicBezTo>
                      <a:pt x="4993" y="4481"/>
                      <a:pt x="5431" y="4365"/>
                      <a:pt x="5730" y="4365"/>
                    </a:cubicBezTo>
                    <a:cubicBezTo>
                      <a:pt x="5912" y="4365"/>
                      <a:pt x="6042" y="4408"/>
                      <a:pt x="6132" y="4457"/>
                    </a:cubicBezTo>
                    <a:cubicBezTo>
                      <a:pt x="6025" y="3374"/>
                      <a:pt x="5858" y="1409"/>
                      <a:pt x="5799" y="409"/>
                    </a:cubicBezTo>
                    <a:lnTo>
                      <a:pt x="5799" y="350"/>
                    </a:lnTo>
                    <a:cubicBezTo>
                      <a:pt x="5692" y="231"/>
                      <a:pt x="5549" y="136"/>
                      <a:pt x="5370" y="124"/>
                    </a:cubicBezTo>
                    <a:cubicBezTo>
                      <a:pt x="4909" y="60"/>
                      <a:pt x="4258" y="0"/>
                      <a:pt x="357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37"/>
              <p:cNvSpPr/>
              <p:nvPr/>
            </p:nvSpPr>
            <p:spPr>
              <a:xfrm>
                <a:off x="6644875" y="1744225"/>
                <a:ext cx="270000" cy="324350"/>
              </a:xfrm>
              <a:custGeom>
                <a:rect b="b" l="l" r="r" t="t"/>
                <a:pathLst>
                  <a:path extrusionOk="0" h="12974" w="10800">
                    <a:moveTo>
                      <a:pt x="6044" y="0"/>
                    </a:moveTo>
                    <a:cubicBezTo>
                      <a:pt x="5440" y="0"/>
                      <a:pt x="5025" y="138"/>
                      <a:pt x="5025" y="138"/>
                    </a:cubicBezTo>
                    <a:cubicBezTo>
                      <a:pt x="5025" y="138"/>
                      <a:pt x="8561" y="1019"/>
                      <a:pt x="6477" y="2805"/>
                    </a:cubicBezTo>
                    <a:cubicBezTo>
                      <a:pt x="5596" y="3555"/>
                      <a:pt x="2167" y="4067"/>
                      <a:pt x="1084" y="6175"/>
                    </a:cubicBezTo>
                    <a:cubicBezTo>
                      <a:pt x="0" y="8282"/>
                      <a:pt x="1250" y="11949"/>
                      <a:pt x="1893" y="12973"/>
                    </a:cubicBezTo>
                    <a:cubicBezTo>
                      <a:pt x="1893" y="12973"/>
                      <a:pt x="3810" y="11842"/>
                      <a:pt x="3608" y="9163"/>
                    </a:cubicBezTo>
                    <a:cubicBezTo>
                      <a:pt x="3446" y="6875"/>
                      <a:pt x="5230" y="5111"/>
                      <a:pt x="7591" y="5111"/>
                    </a:cubicBezTo>
                    <a:cubicBezTo>
                      <a:pt x="8006" y="5111"/>
                      <a:pt x="8439" y="5166"/>
                      <a:pt x="8882" y="5282"/>
                    </a:cubicBezTo>
                    <a:cubicBezTo>
                      <a:pt x="8882" y="5282"/>
                      <a:pt x="10799" y="3710"/>
                      <a:pt x="8930" y="1388"/>
                    </a:cubicBezTo>
                    <a:cubicBezTo>
                      <a:pt x="7991" y="245"/>
                      <a:pt x="6850" y="0"/>
                      <a:pt x="60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37"/>
              <p:cNvSpPr/>
              <p:nvPr/>
            </p:nvSpPr>
            <p:spPr>
              <a:xfrm>
                <a:off x="6690700" y="2214275"/>
                <a:ext cx="176550" cy="245100"/>
              </a:xfrm>
              <a:custGeom>
                <a:rect b="b" l="l" r="r" t="t"/>
                <a:pathLst>
                  <a:path extrusionOk="0" h="9804" w="7062">
                    <a:moveTo>
                      <a:pt x="2032" y="1"/>
                    </a:moveTo>
                    <a:cubicBezTo>
                      <a:pt x="1117" y="1"/>
                      <a:pt x="1856" y="5574"/>
                      <a:pt x="275" y="8875"/>
                    </a:cubicBezTo>
                    <a:cubicBezTo>
                      <a:pt x="36" y="9363"/>
                      <a:pt x="1" y="9649"/>
                      <a:pt x="96" y="9804"/>
                    </a:cubicBezTo>
                    <a:cubicBezTo>
                      <a:pt x="1013" y="7423"/>
                      <a:pt x="2537" y="3684"/>
                      <a:pt x="3537" y="3148"/>
                    </a:cubicBezTo>
                    <a:cubicBezTo>
                      <a:pt x="3799" y="3008"/>
                      <a:pt x="4117" y="2953"/>
                      <a:pt x="4468" y="2953"/>
                    </a:cubicBezTo>
                    <a:cubicBezTo>
                      <a:pt x="5247" y="2953"/>
                      <a:pt x="6191" y="3221"/>
                      <a:pt x="7061" y="3410"/>
                    </a:cubicBezTo>
                    <a:cubicBezTo>
                      <a:pt x="7049" y="3386"/>
                      <a:pt x="7049" y="3351"/>
                      <a:pt x="7037" y="3303"/>
                    </a:cubicBezTo>
                    <a:cubicBezTo>
                      <a:pt x="7037" y="3303"/>
                      <a:pt x="3930" y="1779"/>
                      <a:pt x="2418" y="231"/>
                    </a:cubicBezTo>
                    <a:cubicBezTo>
                      <a:pt x="2264" y="74"/>
                      <a:pt x="2137" y="1"/>
                      <a:pt x="2032" y="1"/>
                    </a:cubicBezTo>
                    <a:close/>
                  </a:path>
                </a:pathLst>
              </a:custGeom>
              <a:solidFill>
                <a:srgbClr val="E36C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37"/>
              <p:cNvSpPr/>
              <p:nvPr/>
            </p:nvSpPr>
            <p:spPr>
              <a:xfrm>
                <a:off x="6181125" y="3008250"/>
                <a:ext cx="213425" cy="563250"/>
              </a:xfrm>
              <a:custGeom>
                <a:rect b="b" l="l" r="r" t="t"/>
                <a:pathLst>
                  <a:path extrusionOk="0" h="22530" w="8537">
                    <a:moveTo>
                      <a:pt x="0" y="0"/>
                    </a:moveTo>
                    <a:lnTo>
                      <a:pt x="0" y="0"/>
                    </a:lnTo>
                    <a:cubicBezTo>
                      <a:pt x="24" y="1417"/>
                      <a:pt x="107" y="2846"/>
                      <a:pt x="262" y="4262"/>
                    </a:cubicBezTo>
                    <a:cubicBezTo>
                      <a:pt x="1822" y="19074"/>
                      <a:pt x="4822" y="22527"/>
                      <a:pt x="4822" y="22527"/>
                    </a:cubicBezTo>
                    <a:cubicBezTo>
                      <a:pt x="4822" y="22527"/>
                      <a:pt x="4868" y="22530"/>
                      <a:pt x="4951" y="22530"/>
                    </a:cubicBezTo>
                    <a:cubicBezTo>
                      <a:pt x="5556" y="22530"/>
                      <a:pt x="8113" y="22354"/>
                      <a:pt x="8501" y="19419"/>
                    </a:cubicBezTo>
                    <a:cubicBezTo>
                      <a:pt x="8537" y="19205"/>
                      <a:pt x="7084" y="15157"/>
                      <a:pt x="7120" y="9084"/>
                    </a:cubicBezTo>
                    <a:cubicBezTo>
                      <a:pt x="3191" y="6751"/>
                      <a:pt x="1060" y="271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37"/>
              <p:cNvSpPr/>
              <p:nvPr/>
            </p:nvSpPr>
            <p:spPr>
              <a:xfrm>
                <a:off x="6180525" y="2384500"/>
                <a:ext cx="464075" cy="850875"/>
              </a:xfrm>
              <a:custGeom>
                <a:rect b="b" l="l" r="r" t="t"/>
                <a:pathLst>
                  <a:path extrusionOk="0" h="34035" w="18563">
                    <a:moveTo>
                      <a:pt x="11927" y="1"/>
                    </a:moveTo>
                    <a:cubicBezTo>
                      <a:pt x="8050" y="1"/>
                      <a:pt x="3398" y="4688"/>
                      <a:pt x="1512" y="12163"/>
                    </a:cubicBezTo>
                    <a:cubicBezTo>
                      <a:pt x="1131" y="13663"/>
                      <a:pt x="822" y="15258"/>
                      <a:pt x="584" y="16889"/>
                    </a:cubicBezTo>
                    <a:cubicBezTo>
                      <a:pt x="191" y="19485"/>
                      <a:pt x="0" y="22200"/>
                      <a:pt x="48" y="24962"/>
                    </a:cubicBezTo>
                    <a:cubicBezTo>
                      <a:pt x="1096" y="27653"/>
                      <a:pt x="3239" y="31689"/>
                      <a:pt x="7156" y="34034"/>
                    </a:cubicBezTo>
                    <a:cubicBezTo>
                      <a:pt x="7156" y="31606"/>
                      <a:pt x="7406" y="28855"/>
                      <a:pt x="8097" y="25891"/>
                    </a:cubicBezTo>
                    <a:cubicBezTo>
                      <a:pt x="8585" y="23747"/>
                      <a:pt x="9299" y="21509"/>
                      <a:pt x="10311" y="19199"/>
                    </a:cubicBezTo>
                    <a:cubicBezTo>
                      <a:pt x="10621" y="18485"/>
                      <a:pt x="10942" y="17782"/>
                      <a:pt x="11216" y="17104"/>
                    </a:cubicBezTo>
                    <a:cubicBezTo>
                      <a:pt x="16360" y="5102"/>
                      <a:pt x="18562" y="530"/>
                      <a:pt x="12335" y="18"/>
                    </a:cubicBezTo>
                    <a:cubicBezTo>
                      <a:pt x="12200" y="7"/>
                      <a:pt x="12064" y="1"/>
                      <a:pt x="119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37"/>
              <p:cNvSpPr/>
              <p:nvPr/>
            </p:nvSpPr>
            <p:spPr>
              <a:xfrm>
                <a:off x="6407625" y="3637775"/>
                <a:ext cx="67600" cy="137850"/>
              </a:xfrm>
              <a:custGeom>
                <a:rect b="b" l="l" r="r" t="t"/>
                <a:pathLst>
                  <a:path extrusionOk="0" h="5514" w="2704">
                    <a:moveTo>
                      <a:pt x="126" y="1"/>
                    </a:moveTo>
                    <a:cubicBezTo>
                      <a:pt x="99" y="1"/>
                      <a:pt x="72" y="13"/>
                      <a:pt x="48" y="36"/>
                    </a:cubicBezTo>
                    <a:cubicBezTo>
                      <a:pt x="1" y="84"/>
                      <a:pt x="1" y="144"/>
                      <a:pt x="48" y="191"/>
                    </a:cubicBezTo>
                    <a:cubicBezTo>
                      <a:pt x="72" y="203"/>
                      <a:pt x="2454" y="2537"/>
                      <a:pt x="1299" y="5382"/>
                    </a:cubicBezTo>
                    <a:cubicBezTo>
                      <a:pt x="1287" y="5442"/>
                      <a:pt x="1322" y="5501"/>
                      <a:pt x="1358" y="5513"/>
                    </a:cubicBezTo>
                    <a:lnTo>
                      <a:pt x="1406" y="5513"/>
                    </a:lnTo>
                    <a:cubicBezTo>
                      <a:pt x="1453" y="5513"/>
                      <a:pt x="1477" y="5489"/>
                      <a:pt x="1513" y="5454"/>
                    </a:cubicBezTo>
                    <a:cubicBezTo>
                      <a:pt x="2704" y="2489"/>
                      <a:pt x="227" y="72"/>
                      <a:pt x="203" y="36"/>
                    </a:cubicBezTo>
                    <a:cubicBezTo>
                      <a:pt x="179" y="13"/>
                      <a:pt x="153" y="1"/>
                      <a:pt x="126" y="1"/>
                    </a:cubicBezTo>
                    <a:close/>
                  </a:path>
                </a:pathLst>
              </a:custGeom>
              <a:solidFill>
                <a:srgbClr val="C75F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37"/>
              <p:cNvSpPr/>
              <p:nvPr/>
            </p:nvSpPr>
            <p:spPr>
              <a:xfrm>
                <a:off x="6432625" y="3626025"/>
                <a:ext cx="56000" cy="119825"/>
              </a:xfrm>
              <a:custGeom>
                <a:rect b="b" l="l" r="r" t="t"/>
                <a:pathLst>
                  <a:path extrusionOk="0" h="4793" w="2240">
                    <a:moveTo>
                      <a:pt x="116" y="1"/>
                    </a:moveTo>
                    <a:cubicBezTo>
                      <a:pt x="83" y="1"/>
                      <a:pt x="52" y="19"/>
                      <a:pt x="37" y="42"/>
                    </a:cubicBezTo>
                    <a:cubicBezTo>
                      <a:pt x="1" y="90"/>
                      <a:pt x="25" y="149"/>
                      <a:pt x="61" y="185"/>
                    </a:cubicBezTo>
                    <a:cubicBezTo>
                      <a:pt x="84" y="197"/>
                      <a:pt x="2013" y="1376"/>
                      <a:pt x="1489" y="4674"/>
                    </a:cubicBezTo>
                    <a:cubicBezTo>
                      <a:pt x="1489" y="4733"/>
                      <a:pt x="1525" y="4781"/>
                      <a:pt x="1585" y="4793"/>
                    </a:cubicBezTo>
                    <a:lnTo>
                      <a:pt x="1596" y="4793"/>
                    </a:lnTo>
                    <a:cubicBezTo>
                      <a:pt x="1656" y="4793"/>
                      <a:pt x="1704" y="4769"/>
                      <a:pt x="1704" y="4721"/>
                    </a:cubicBezTo>
                    <a:cubicBezTo>
                      <a:pt x="2239" y="1268"/>
                      <a:pt x="180" y="30"/>
                      <a:pt x="168" y="18"/>
                    </a:cubicBezTo>
                    <a:cubicBezTo>
                      <a:pt x="151" y="6"/>
                      <a:pt x="133" y="1"/>
                      <a:pt x="116" y="1"/>
                    </a:cubicBezTo>
                    <a:close/>
                  </a:path>
                </a:pathLst>
              </a:custGeom>
              <a:solidFill>
                <a:srgbClr val="C75F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37"/>
              <p:cNvSpPr/>
              <p:nvPr/>
            </p:nvSpPr>
            <p:spPr>
              <a:xfrm>
                <a:off x="6242125" y="1993825"/>
                <a:ext cx="72375" cy="72050"/>
              </a:xfrm>
              <a:custGeom>
                <a:rect b="b" l="l" r="r" t="t"/>
                <a:pathLst>
                  <a:path extrusionOk="0" h="2882" w="2895">
                    <a:moveTo>
                      <a:pt x="1454" y="1"/>
                    </a:moveTo>
                    <a:cubicBezTo>
                      <a:pt x="656" y="1"/>
                      <a:pt x="1" y="655"/>
                      <a:pt x="1" y="1441"/>
                    </a:cubicBezTo>
                    <a:cubicBezTo>
                      <a:pt x="1" y="2239"/>
                      <a:pt x="656" y="2882"/>
                      <a:pt x="1454" y="2882"/>
                    </a:cubicBezTo>
                    <a:cubicBezTo>
                      <a:pt x="2251" y="2882"/>
                      <a:pt x="2894" y="2227"/>
                      <a:pt x="2894" y="1441"/>
                    </a:cubicBezTo>
                    <a:cubicBezTo>
                      <a:pt x="2894" y="644"/>
                      <a:pt x="2239" y="1"/>
                      <a:pt x="145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37"/>
              <p:cNvSpPr/>
              <p:nvPr/>
            </p:nvSpPr>
            <p:spPr>
              <a:xfrm>
                <a:off x="6278450" y="2022700"/>
                <a:ext cx="277450" cy="235775"/>
              </a:xfrm>
              <a:custGeom>
                <a:rect b="b" l="l" r="r" t="t"/>
                <a:pathLst>
                  <a:path extrusionOk="0" fill="none" h="9431" w="11098">
                    <a:moveTo>
                      <a:pt x="1" y="286"/>
                    </a:moveTo>
                    <a:cubicBezTo>
                      <a:pt x="1" y="286"/>
                      <a:pt x="1203" y="3453"/>
                      <a:pt x="5692" y="1655"/>
                    </a:cubicBezTo>
                    <a:cubicBezTo>
                      <a:pt x="9835" y="0"/>
                      <a:pt x="11097" y="6275"/>
                      <a:pt x="4858" y="9430"/>
                    </a:cubicBezTo>
                  </a:path>
                </a:pathLst>
              </a:custGeom>
              <a:solidFill>
                <a:schemeClr val="lt2"/>
              </a:solidFill>
              <a:ln cap="flat" cmpd="sng" w="18750">
                <a:solidFill>
                  <a:schemeClr val="lt2"/>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37"/>
              <p:cNvSpPr/>
              <p:nvPr/>
            </p:nvSpPr>
            <p:spPr>
              <a:xfrm>
                <a:off x="6180525" y="2688250"/>
                <a:ext cx="202425" cy="547125"/>
              </a:xfrm>
              <a:custGeom>
                <a:rect b="b" l="l" r="r" t="t"/>
                <a:pathLst>
                  <a:path extrusionOk="0" h="21885" w="8097">
                    <a:moveTo>
                      <a:pt x="1512" y="1"/>
                    </a:moveTo>
                    <a:cubicBezTo>
                      <a:pt x="1131" y="1513"/>
                      <a:pt x="822" y="3096"/>
                      <a:pt x="584" y="4739"/>
                    </a:cubicBezTo>
                    <a:cubicBezTo>
                      <a:pt x="191" y="7335"/>
                      <a:pt x="0" y="10050"/>
                      <a:pt x="48" y="12812"/>
                    </a:cubicBezTo>
                    <a:cubicBezTo>
                      <a:pt x="1096" y="15503"/>
                      <a:pt x="3239" y="19539"/>
                      <a:pt x="7156" y="21884"/>
                    </a:cubicBezTo>
                    <a:cubicBezTo>
                      <a:pt x="7156" y="19456"/>
                      <a:pt x="7406" y="16705"/>
                      <a:pt x="8097" y="13741"/>
                    </a:cubicBezTo>
                    <a:cubicBezTo>
                      <a:pt x="4096" y="10669"/>
                      <a:pt x="2203" y="3823"/>
                      <a:pt x="151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37"/>
              <p:cNvSpPr/>
              <p:nvPr/>
            </p:nvSpPr>
            <p:spPr>
              <a:xfrm>
                <a:off x="6204925" y="2376900"/>
                <a:ext cx="371200" cy="1183800"/>
              </a:xfrm>
              <a:custGeom>
                <a:rect b="b" l="l" r="r" t="t"/>
                <a:pathLst>
                  <a:path extrusionOk="0" fill="none" h="47352" w="14848">
                    <a:moveTo>
                      <a:pt x="14848" y="1"/>
                    </a:moveTo>
                    <a:cubicBezTo>
                      <a:pt x="13098" y="1394"/>
                      <a:pt x="11478" y="2716"/>
                      <a:pt x="7906" y="10812"/>
                    </a:cubicBezTo>
                    <a:cubicBezTo>
                      <a:pt x="4549" y="18444"/>
                      <a:pt x="1" y="33195"/>
                      <a:pt x="6013" y="47352"/>
                    </a:cubicBezTo>
                  </a:path>
                </a:pathLst>
              </a:custGeom>
              <a:noFill/>
              <a:ln cap="flat" cmpd="sng" w="9525">
                <a:solidFill>
                  <a:schemeClr val="dk1"/>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37"/>
              <p:cNvSpPr/>
              <p:nvPr/>
            </p:nvSpPr>
            <p:spPr>
              <a:xfrm>
                <a:off x="5688500" y="2704800"/>
                <a:ext cx="307500" cy="440075"/>
              </a:xfrm>
              <a:custGeom>
                <a:rect b="b" l="l" r="r" t="t"/>
                <a:pathLst>
                  <a:path extrusionOk="0" h="17603" w="12300">
                    <a:moveTo>
                      <a:pt x="7442" y="1"/>
                    </a:moveTo>
                    <a:cubicBezTo>
                      <a:pt x="6509" y="1"/>
                      <a:pt x="5440" y="241"/>
                      <a:pt x="4251" y="756"/>
                    </a:cubicBezTo>
                    <a:cubicBezTo>
                      <a:pt x="1917" y="1756"/>
                      <a:pt x="786" y="4554"/>
                      <a:pt x="274" y="7483"/>
                    </a:cubicBezTo>
                    <a:cubicBezTo>
                      <a:pt x="155" y="8138"/>
                      <a:pt x="60" y="8792"/>
                      <a:pt x="0" y="9447"/>
                    </a:cubicBezTo>
                    <a:cubicBezTo>
                      <a:pt x="2417" y="12733"/>
                      <a:pt x="5406" y="15341"/>
                      <a:pt x="5406" y="15341"/>
                    </a:cubicBezTo>
                    <a:lnTo>
                      <a:pt x="5418" y="15341"/>
                    </a:lnTo>
                    <a:cubicBezTo>
                      <a:pt x="6049" y="16127"/>
                      <a:pt x="6668" y="16889"/>
                      <a:pt x="7263" y="17603"/>
                    </a:cubicBezTo>
                    <a:cubicBezTo>
                      <a:pt x="7954" y="16865"/>
                      <a:pt x="10859" y="13495"/>
                      <a:pt x="11716" y="8114"/>
                    </a:cubicBezTo>
                    <a:cubicBezTo>
                      <a:pt x="12300" y="4506"/>
                      <a:pt x="11549" y="1768"/>
                      <a:pt x="9704" y="613"/>
                    </a:cubicBezTo>
                    <a:cubicBezTo>
                      <a:pt x="9080" y="214"/>
                      <a:pt x="8321" y="1"/>
                      <a:pt x="744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37"/>
              <p:cNvSpPr/>
              <p:nvPr/>
            </p:nvSpPr>
            <p:spPr>
              <a:xfrm>
                <a:off x="5615275" y="2252800"/>
                <a:ext cx="706950" cy="835525"/>
              </a:xfrm>
              <a:custGeom>
                <a:rect b="b" l="l" r="r" t="t"/>
                <a:pathLst>
                  <a:path extrusionOk="0" h="33421" w="28278">
                    <a:moveTo>
                      <a:pt x="28278" y="0"/>
                    </a:moveTo>
                    <a:lnTo>
                      <a:pt x="28278" y="0"/>
                    </a:lnTo>
                    <a:cubicBezTo>
                      <a:pt x="28218" y="12"/>
                      <a:pt x="28159" y="48"/>
                      <a:pt x="28099" y="60"/>
                    </a:cubicBezTo>
                    <a:cubicBezTo>
                      <a:pt x="25730" y="1012"/>
                      <a:pt x="23491" y="2119"/>
                      <a:pt x="21372" y="3310"/>
                    </a:cubicBezTo>
                    <a:cubicBezTo>
                      <a:pt x="21372" y="3334"/>
                      <a:pt x="21360" y="3334"/>
                      <a:pt x="21360" y="3334"/>
                    </a:cubicBezTo>
                    <a:cubicBezTo>
                      <a:pt x="8335" y="10668"/>
                      <a:pt x="0" y="21360"/>
                      <a:pt x="0" y="21360"/>
                    </a:cubicBezTo>
                    <a:cubicBezTo>
                      <a:pt x="274" y="23384"/>
                      <a:pt x="1489" y="25563"/>
                      <a:pt x="2929" y="27527"/>
                    </a:cubicBezTo>
                    <a:cubicBezTo>
                      <a:pt x="5346" y="30825"/>
                      <a:pt x="8335" y="33421"/>
                      <a:pt x="8335" y="33421"/>
                    </a:cubicBezTo>
                    <a:lnTo>
                      <a:pt x="8347" y="33421"/>
                    </a:lnTo>
                    <a:cubicBezTo>
                      <a:pt x="8573" y="33302"/>
                      <a:pt x="12240" y="31099"/>
                      <a:pt x="12633" y="19002"/>
                    </a:cubicBezTo>
                    <a:cubicBezTo>
                      <a:pt x="12633" y="18895"/>
                      <a:pt x="12657" y="18812"/>
                      <a:pt x="12657" y="18705"/>
                    </a:cubicBezTo>
                    <a:cubicBezTo>
                      <a:pt x="13264" y="7156"/>
                      <a:pt x="26528" y="798"/>
                      <a:pt x="28159" y="60"/>
                    </a:cubicBezTo>
                    <a:cubicBezTo>
                      <a:pt x="28206" y="24"/>
                      <a:pt x="28254" y="12"/>
                      <a:pt x="2827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681" name="Google Shape;1681;p37"/>
          <p:cNvGrpSpPr/>
          <p:nvPr/>
        </p:nvGrpSpPr>
        <p:grpSpPr>
          <a:xfrm rot="1833749">
            <a:off x="6346212" y="2365467"/>
            <a:ext cx="2921795" cy="2199714"/>
            <a:chOff x="982375" y="1887425"/>
            <a:chExt cx="3637775" cy="2738750"/>
          </a:xfrm>
        </p:grpSpPr>
        <p:sp>
          <p:nvSpPr>
            <p:cNvPr id="1682" name="Google Shape;1682;p37"/>
            <p:cNvSpPr/>
            <p:nvPr/>
          </p:nvSpPr>
          <p:spPr>
            <a:xfrm>
              <a:off x="1638850" y="2147350"/>
              <a:ext cx="136600" cy="111525"/>
            </a:xfrm>
            <a:custGeom>
              <a:rect b="b" l="l" r="r" t="t"/>
              <a:pathLst>
                <a:path extrusionOk="0" h="4461" w="5464">
                  <a:moveTo>
                    <a:pt x="948" y="1"/>
                  </a:moveTo>
                  <a:lnTo>
                    <a:pt x="0" y="1422"/>
                  </a:lnTo>
                  <a:lnTo>
                    <a:pt x="4516" y="4461"/>
                  </a:lnTo>
                  <a:lnTo>
                    <a:pt x="5464" y="3039"/>
                  </a:lnTo>
                  <a:lnTo>
                    <a:pt x="948"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37"/>
            <p:cNvSpPr/>
            <p:nvPr/>
          </p:nvSpPr>
          <p:spPr>
            <a:xfrm>
              <a:off x="1645125" y="2150900"/>
              <a:ext cx="1060675" cy="813925"/>
            </a:xfrm>
            <a:custGeom>
              <a:rect b="b" l="l" r="r" t="t"/>
              <a:pathLst>
                <a:path extrusionOk="0" h="32557" w="42427">
                  <a:moveTo>
                    <a:pt x="6830" y="1"/>
                  </a:moveTo>
                  <a:cubicBezTo>
                    <a:pt x="5046" y="1"/>
                    <a:pt x="3292" y="799"/>
                    <a:pt x="2119" y="2312"/>
                  </a:cubicBezTo>
                  <a:cubicBezTo>
                    <a:pt x="0" y="4988"/>
                    <a:pt x="586" y="8918"/>
                    <a:pt x="3401" y="10869"/>
                  </a:cubicBezTo>
                  <a:lnTo>
                    <a:pt x="34761" y="32556"/>
                  </a:lnTo>
                  <a:lnTo>
                    <a:pt x="42427" y="22633"/>
                  </a:lnTo>
                  <a:lnTo>
                    <a:pt x="10147" y="1002"/>
                  </a:lnTo>
                  <a:cubicBezTo>
                    <a:pt x="9125" y="327"/>
                    <a:pt x="7971" y="1"/>
                    <a:pt x="683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37"/>
            <p:cNvSpPr/>
            <p:nvPr/>
          </p:nvSpPr>
          <p:spPr>
            <a:xfrm>
              <a:off x="2502275" y="2716150"/>
              <a:ext cx="215375" cy="249925"/>
            </a:xfrm>
            <a:custGeom>
              <a:rect b="b" l="l" r="r" t="t"/>
              <a:pathLst>
                <a:path extrusionOk="0" h="9997" w="8615">
                  <a:moveTo>
                    <a:pt x="7954" y="0"/>
                  </a:moveTo>
                  <a:cubicBezTo>
                    <a:pt x="7275" y="0"/>
                    <a:pt x="5362" y="1819"/>
                    <a:pt x="3402" y="4288"/>
                  </a:cubicBezTo>
                  <a:cubicBezTo>
                    <a:pt x="1311" y="7019"/>
                    <a:pt x="1" y="9556"/>
                    <a:pt x="475" y="9946"/>
                  </a:cubicBezTo>
                  <a:cubicBezTo>
                    <a:pt x="518" y="9980"/>
                    <a:pt x="574" y="9997"/>
                    <a:pt x="641" y="9997"/>
                  </a:cubicBezTo>
                  <a:cubicBezTo>
                    <a:pt x="1344" y="9997"/>
                    <a:pt x="3277" y="8176"/>
                    <a:pt x="5186" y="5681"/>
                  </a:cubicBezTo>
                  <a:cubicBezTo>
                    <a:pt x="7276" y="2977"/>
                    <a:pt x="8614" y="441"/>
                    <a:pt x="8113" y="51"/>
                  </a:cubicBezTo>
                  <a:cubicBezTo>
                    <a:pt x="8072" y="17"/>
                    <a:pt x="8018" y="0"/>
                    <a:pt x="795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37"/>
            <p:cNvSpPr/>
            <p:nvPr/>
          </p:nvSpPr>
          <p:spPr>
            <a:xfrm>
              <a:off x="1710625" y="2206600"/>
              <a:ext cx="876700" cy="616750"/>
            </a:xfrm>
            <a:custGeom>
              <a:rect b="b" l="l" r="r" t="t"/>
              <a:pathLst>
                <a:path extrusionOk="0" fill="none" h="24670" w="35068">
                  <a:moveTo>
                    <a:pt x="1" y="0"/>
                  </a:moveTo>
                  <a:lnTo>
                    <a:pt x="35068" y="24670"/>
                  </a:lnTo>
                </a:path>
              </a:pathLst>
            </a:custGeom>
            <a:noFill/>
            <a:ln cap="flat" cmpd="sng" w="9525">
              <a:solidFill>
                <a:schemeClr val="accent4"/>
              </a:solidFill>
              <a:prstDash val="solid"/>
              <a:miter lim="2787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37"/>
            <p:cNvSpPr/>
            <p:nvPr/>
          </p:nvSpPr>
          <p:spPr>
            <a:xfrm>
              <a:off x="1410975" y="2159200"/>
              <a:ext cx="257875" cy="367975"/>
            </a:xfrm>
            <a:custGeom>
              <a:rect b="b" l="l" r="r" t="t"/>
              <a:pathLst>
                <a:path extrusionOk="0" h="14719" w="10315">
                  <a:moveTo>
                    <a:pt x="10007" y="0"/>
                  </a:moveTo>
                  <a:lnTo>
                    <a:pt x="8892" y="28"/>
                  </a:lnTo>
                  <a:cubicBezTo>
                    <a:pt x="9115" y="4684"/>
                    <a:pt x="7694" y="8391"/>
                    <a:pt x="4655" y="11039"/>
                  </a:cubicBezTo>
                  <a:cubicBezTo>
                    <a:pt x="2397" y="13018"/>
                    <a:pt x="28" y="13659"/>
                    <a:pt x="0" y="13659"/>
                  </a:cubicBezTo>
                  <a:lnTo>
                    <a:pt x="279" y="14719"/>
                  </a:lnTo>
                  <a:cubicBezTo>
                    <a:pt x="363" y="14719"/>
                    <a:pt x="2871" y="14078"/>
                    <a:pt x="5352" y="11903"/>
                  </a:cubicBezTo>
                  <a:cubicBezTo>
                    <a:pt x="7610" y="9924"/>
                    <a:pt x="10314" y="6272"/>
                    <a:pt x="1000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37"/>
            <p:cNvSpPr/>
            <p:nvPr/>
          </p:nvSpPr>
          <p:spPr>
            <a:xfrm>
              <a:off x="3505100" y="3428025"/>
              <a:ext cx="593775" cy="478975"/>
            </a:xfrm>
            <a:custGeom>
              <a:rect b="b" l="l" r="r" t="t"/>
              <a:pathLst>
                <a:path extrusionOk="0" h="19159" w="23751">
                  <a:moveTo>
                    <a:pt x="5614" y="1"/>
                  </a:moveTo>
                  <a:cubicBezTo>
                    <a:pt x="4860" y="1"/>
                    <a:pt x="4246" y="749"/>
                    <a:pt x="3708" y="1709"/>
                  </a:cubicBezTo>
                  <a:cubicBezTo>
                    <a:pt x="2972" y="3058"/>
                    <a:pt x="1322" y="3238"/>
                    <a:pt x="494" y="3238"/>
                  </a:cubicBezTo>
                  <a:cubicBezTo>
                    <a:pt x="193" y="3238"/>
                    <a:pt x="1" y="3214"/>
                    <a:pt x="1" y="3214"/>
                  </a:cubicBezTo>
                  <a:lnTo>
                    <a:pt x="1" y="3214"/>
                  </a:lnTo>
                  <a:lnTo>
                    <a:pt x="6551" y="11632"/>
                  </a:lnTo>
                  <a:cubicBezTo>
                    <a:pt x="15834" y="17458"/>
                    <a:pt x="23750" y="19159"/>
                    <a:pt x="23750" y="19159"/>
                  </a:cubicBezTo>
                  <a:cubicBezTo>
                    <a:pt x="12349" y="12970"/>
                    <a:pt x="10091" y="5779"/>
                    <a:pt x="8084" y="2294"/>
                  </a:cubicBezTo>
                  <a:cubicBezTo>
                    <a:pt x="7112" y="628"/>
                    <a:pt x="6304" y="1"/>
                    <a:pt x="561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37"/>
            <p:cNvSpPr/>
            <p:nvPr/>
          </p:nvSpPr>
          <p:spPr>
            <a:xfrm>
              <a:off x="1822550" y="2795450"/>
              <a:ext cx="1941125" cy="935950"/>
            </a:xfrm>
            <a:custGeom>
              <a:rect b="b" l="l" r="r" t="t"/>
              <a:pathLst>
                <a:path extrusionOk="0" h="37438" w="77645">
                  <a:moveTo>
                    <a:pt x="11077" y="0"/>
                  </a:moveTo>
                  <a:cubicBezTo>
                    <a:pt x="5792" y="0"/>
                    <a:pt x="0" y="3618"/>
                    <a:pt x="3886" y="9841"/>
                  </a:cubicBezTo>
                  <a:cubicBezTo>
                    <a:pt x="5141" y="11820"/>
                    <a:pt x="7566" y="14273"/>
                    <a:pt x="9740" y="15137"/>
                  </a:cubicBezTo>
                  <a:cubicBezTo>
                    <a:pt x="15650" y="17562"/>
                    <a:pt x="31789" y="24308"/>
                    <a:pt x="48347" y="27235"/>
                  </a:cubicBezTo>
                  <a:cubicBezTo>
                    <a:pt x="56905" y="28712"/>
                    <a:pt x="62313" y="30468"/>
                    <a:pt x="65909" y="32113"/>
                  </a:cubicBezTo>
                  <a:cubicBezTo>
                    <a:pt x="66522" y="32392"/>
                    <a:pt x="67080" y="32670"/>
                    <a:pt x="67609" y="32949"/>
                  </a:cubicBezTo>
                  <a:cubicBezTo>
                    <a:pt x="68055" y="33172"/>
                    <a:pt x="68473" y="33423"/>
                    <a:pt x="68891" y="33674"/>
                  </a:cubicBezTo>
                  <a:cubicBezTo>
                    <a:pt x="69560" y="34064"/>
                    <a:pt x="70118" y="34399"/>
                    <a:pt x="70592" y="34761"/>
                  </a:cubicBezTo>
                  <a:cubicBezTo>
                    <a:pt x="72320" y="35932"/>
                    <a:pt x="73351" y="36880"/>
                    <a:pt x="74606" y="37437"/>
                  </a:cubicBezTo>
                  <a:cubicBezTo>
                    <a:pt x="74606" y="37437"/>
                    <a:pt x="77644" y="34510"/>
                    <a:pt x="69756" y="28127"/>
                  </a:cubicBezTo>
                  <a:cubicBezTo>
                    <a:pt x="69756" y="28127"/>
                    <a:pt x="69254" y="27932"/>
                    <a:pt x="68334" y="27569"/>
                  </a:cubicBezTo>
                  <a:cubicBezTo>
                    <a:pt x="67804" y="27374"/>
                    <a:pt x="67163" y="27095"/>
                    <a:pt x="66355" y="26733"/>
                  </a:cubicBezTo>
                  <a:cubicBezTo>
                    <a:pt x="65909" y="26538"/>
                    <a:pt x="65379" y="26287"/>
                    <a:pt x="64822" y="26036"/>
                  </a:cubicBezTo>
                  <a:cubicBezTo>
                    <a:pt x="64125" y="25729"/>
                    <a:pt x="63344" y="25339"/>
                    <a:pt x="62508" y="24921"/>
                  </a:cubicBezTo>
                  <a:cubicBezTo>
                    <a:pt x="60835" y="24057"/>
                    <a:pt x="58968" y="23053"/>
                    <a:pt x="56933" y="21855"/>
                  </a:cubicBezTo>
                  <a:cubicBezTo>
                    <a:pt x="53530" y="19834"/>
                    <a:pt x="51207" y="19460"/>
                    <a:pt x="49312" y="19460"/>
                  </a:cubicBezTo>
                  <a:cubicBezTo>
                    <a:pt x="48197" y="19460"/>
                    <a:pt x="47230" y="19589"/>
                    <a:pt x="46280" y="19589"/>
                  </a:cubicBezTo>
                  <a:cubicBezTo>
                    <a:pt x="45393" y="19589"/>
                    <a:pt x="44520" y="19476"/>
                    <a:pt x="43553" y="19039"/>
                  </a:cubicBezTo>
                  <a:cubicBezTo>
                    <a:pt x="40263" y="17562"/>
                    <a:pt x="34633" y="13576"/>
                    <a:pt x="27246" y="10788"/>
                  </a:cubicBezTo>
                  <a:cubicBezTo>
                    <a:pt x="25294" y="10036"/>
                    <a:pt x="23706" y="8614"/>
                    <a:pt x="22730" y="6774"/>
                  </a:cubicBezTo>
                  <a:cubicBezTo>
                    <a:pt x="21503" y="4516"/>
                    <a:pt x="18103" y="1171"/>
                    <a:pt x="13141" y="196"/>
                  </a:cubicBezTo>
                  <a:cubicBezTo>
                    <a:pt x="12478" y="64"/>
                    <a:pt x="11782" y="0"/>
                    <a:pt x="1107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37"/>
            <p:cNvSpPr/>
            <p:nvPr/>
          </p:nvSpPr>
          <p:spPr>
            <a:xfrm>
              <a:off x="2392875" y="3037275"/>
              <a:ext cx="774275" cy="465525"/>
            </a:xfrm>
            <a:custGeom>
              <a:rect b="b" l="l" r="r" t="t"/>
              <a:pathLst>
                <a:path extrusionOk="0" h="18621" w="30971">
                  <a:moveTo>
                    <a:pt x="1" y="0"/>
                  </a:moveTo>
                  <a:cubicBezTo>
                    <a:pt x="1" y="1"/>
                    <a:pt x="1227" y="8224"/>
                    <a:pt x="7304" y="12990"/>
                  </a:cubicBezTo>
                  <a:cubicBezTo>
                    <a:pt x="12963" y="14774"/>
                    <a:pt x="19207" y="16447"/>
                    <a:pt x="25506" y="17562"/>
                  </a:cubicBezTo>
                  <a:cubicBezTo>
                    <a:pt x="27513" y="17896"/>
                    <a:pt x="29325" y="18259"/>
                    <a:pt x="30970" y="18621"/>
                  </a:cubicBezTo>
                  <a:cubicBezTo>
                    <a:pt x="28796" y="16753"/>
                    <a:pt x="22468" y="11652"/>
                    <a:pt x="14830" y="9562"/>
                  </a:cubicBezTo>
                  <a:lnTo>
                    <a:pt x="10677" y="691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37"/>
            <p:cNvSpPr/>
            <p:nvPr/>
          </p:nvSpPr>
          <p:spPr>
            <a:xfrm>
              <a:off x="1143375" y="2038650"/>
              <a:ext cx="444350" cy="251350"/>
            </a:xfrm>
            <a:custGeom>
              <a:rect b="b" l="l" r="r" t="t"/>
              <a:pathLst>
                <a:path extrusionOk="0" h="10054" w="17774">
                  <a:moveTo>
                    <a:pt x="16223" y="0"/>
                  </a:moveTo>
                  <a:lnTo>
                    <a:pt x="16223" y="0"/>
                  </a:lnTo>
                  <a:cubicBezTo>
                    <a:pt x="15220" y="1756"/>
                    <a:pt x="13938" y="2091"/>
                    <a:pt x="13938" y="2091"/>
                  </a:cubicBezTo>
                  <a:cubicBezTo>
                    <a:pt x="13938" y="2091"/>
                    <a:pt x="0" y="9450"/>
                    <a:pt x="7554" y="10007"/>
                  </a:cubicBezTo>
                  <a:cubicBezTo>
                    <a:pt x="7938" y="10038"/>
                    <a:pt x="8306" y="10053"/>
                    <a:pt x="8657" y="10053"/>
                  </a:cubicBezTo>
                  <a:cubicBezTo>
                    <a:pt x="17774" y="10053"/>
                    <a:pt x="16224" y="0"/>
                    <a:pt x="1622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37"/>
            <p:cNvSpPr/>
            <p:nvPr/>
          </p:nvSpPr>
          <p:spPr>
            <a:xfrm>
              <a:off x="1069500" y="1887425"/>
              <a:ext cx="498300" cy="385400"/>
            </a:xfrm>
            <a:custGeom>
              <a:rect b="b" l="l" r="r" t="t"/>
              <a:pathLst>
                <a:path extrusionOk="0" h="15416" w="19932">
                  <a:moveTo>
                    <a:pt x="17478" y="0"/>
                  </a:moveTo>
                  <a:cubicBezTo>
                    <a:pt x="16614" y="2230"/>
                    <a:pt x="14718" y="2425"/>
                    <a:pt x="14718" y="2425"/>
                  </a:cubicBezTo>
                  <a:lnTo>
                    <a:pt x="15889" y="502"/>
                  </a:lnTo>
                  <a:lnTo>
                    <a:pt x="15889" y="502"/>
                  </a:lnTo>
                  <a:cubicBezTo>
                    <a:pt x="15327" y="922"/>
                    <a:pt x="14530" y="1061"/>
                    <a:pt x="13596" y="1061"/>
                  </a:cubicBezTo>
                  <a:cubicBezTo>
                    <a:pt x="11800" y="1061"/>
                    <a:pt x="9496" y="548"/>
                    <a:pt x="7377" y="548"/>
                  </a:cubicBezTo>
                  <a:cubicBezTo>
                    <a:pt x="5851" y="548"/>
                    <a:pt x="4421" y="814"/>
                    <a:pt x="3345" y="1728"/>
                  </a:cubicBezTo>
                  <a:cubicBezTo>
                    <a:pt x="0" y="4572"/>
                    <a:pt x="2230" y="8391"/>
                    <a:pt x="2230" y="8391"/>
                  </a:cubicBezTo>
                  <a:lnTo>
                    <a:pt x="9617" y="15415"/>
                  </a:lnTo>
                  <a:cubicBezTo>
                    <a:pt x="14022" y="14802"/>
                    <a:pt x="16224" y="12321"/>
                    <a:pt x="17311" y="9701"/>
                  </a:cubicBezTo>
                  <a:cubicBezTo>
                    <a:pt x="17311" y="9701"/>
                    <a:pt x="17311" y="9673"/>
                    <a:pt x="17339" y="9673"/>
                  </a:cubicBezTo>
                  <a:cubicBezTo>
                    <a:pt x="19931" y="6161"/>
                    <a:pt x="18119" y="1589"/>
                    <a:pt x="18119" y="1589"/>
                  </a:cubicBezTo>
                  <a:lnTo>
                    <a:pt x="18119" y="1589"/>
                  </a:lnTo>
                  <a:cubicBezTo>
                    <a:pt x="17868" y="2286"/>
                    <a:pt x="17422" y="2704"/>
                    <a:pt x="17004" y="2983"/>
                  </a:cubicBezTo>
                  <a:cubicBezTo>
                    <a:pt x="17171" y="2732"/>
                    <a:pt x="17283" y="2509"/>
                    <a:pt x="17367" y="2286"/>
                  </a:cubicBezTo>
                  <a:cubicBezTo>
                    <a:pt x="17868" y="781"/>
                    <a:pt x="17478" y="0"/>
                    <a:pt x="1747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37"/>
            <p:cNvSpPr/>
            <p:nvPr/>
          </p:nvSpPr>
          <p:spPr>
            <a:xfrm>
              <a:off x="1188650" y="2293700"/>
              <a:ext cx="227225" cy="208400"/>
            </a:xfrm>
            <a:custGeom>
              <a:rect b="b" l="l" r="r" t="t"/>
              <a:pathLst>
                <a:path extrusionOk="0" h="8336" w="9089">
                  <a:moveTo>
                    <a:pt x="1" y="2565"/>
                  </a:moveTo>
                  <a:cubicBezTo>
                    <a:pt x="1" y="2565"/>
                    <a:pt x="1" y="2565"/>
                    <a:pt x="1" y="2565"/>
                  </a:cubicBezTo>
                  <a:lnTo>
                    <a:pt x="1" y="2565"/>
                  </a:lnTo>
                  <a:cubicBezTo>
                    <a:pt x="1" y="2565"/>
                    <a:pt x="1" y="2565"/>
                    <a:pt x="1" y="2565"/>
                  </a:cubicBezTo>
                  <a:close/>
                  <a:moveTo>
                    <a:pt x="5743" y="0"/>
                  </a:moveTo>
                  <a:cubicBezTo>
                    <a:pt x="4667" y="1160"/>
                    <a:pt x="91" y="2565"/>
                    <a:pt x="2" y="2565"/>
                  </a:cubicBezTo>
                  <a:cubicBezTo>
                    <a:pt x="2" y="2565"/>
                    <a:pt x="1" y="2565"/>
                    <a:pt x="1" y="2565"/>
                  </a:cubicBezTo>
                  <a:lnTo>
                    <a:pt x="1" y="2565"/>
                  </a:lnTo>
                  <a:cubicBezTo>
                    <a:pt x="1925" y="4405"/>
                    <a:pt x="4043" y="8335"/>
                    <a:pt x="4043" y="8335"/>
                  </a:cubicBezTo>
                  <a:cubicBezTo>
                    <a:pt x="5325" y="4683"/>
                    <a:pt x="9088" y="2230"/>
                    <a:pt x="9088" y="2230"/>
                  </a:cubicBezTo>
                  <a:cubicBezTo>
                    <a:pt x="6830" y="1924"/>
                    <a:pt x="5743" y="0"/>
                    <a:pt x="5743" y="0"/>
                  </a:cubicBezTo>
                  <a:close/>
                </a:path>
              </a:pathLst>
            </a:cu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37"/>
            <p:cNvSpPr/>
            <p:nvPr/>
          </p:nvSpPr>
          <p:spPr>
            <a:xfrm>
              <a:off x="1817250" y="2242925"/>
              <a:ext cx="234875" cy="274525"/>
            </a:xfrm>
            <a:custGeom>
              <a:rect b="b" l="l" r="r" t="t"/>
              <a:pathLst>
                <a:path extrusionOk="0" h="10981" w="9395">
                  <a:moveTo>
                    <a:pt x="7780" y="1"/>
                  </a:moveTo>
                  <a:cubicBezTo>
                    <a:pt x="7759" y="1"/>
                    <a:pt x="7739" y="7"/>
                    <a:pt x="7722" y="24"/>
                  </a:cubicBezTo>
                  <a:cubicBezTo>
                    <a:pt x="6551" y="164"/>
                    <a:pt x="4544" y="1753"/>
                    <a:pt x="2760" y="4094"/>
                  </a:cubicBezTo>
                  <a:cubicBezTo>
                    <a:pt x="1032" y="6324"/>
                    <a:pt x="0" y="8582"/>
                    <a:pt x="56" y="9781"/>
                  </a:cubicBezTo>
                  <a:cubicBezTo>
                    <a:pt x="56" y="9892"/>
                    <a:pt x="84" y="9948"/>
                    <a:pt x="196" y="10032"/>
                  </a:cubicBezTo>
                  <a:lnTo>
                    <a:pt x="1088" y="10645"/>
                  </a:lnTo>
                  <a:lnTo>
                    <a:pt x="1506" y="10924"/>
                  </a:lnTo>
                  <a:cubicBezTo>
                    <a:pt x="1553" y="10963"/>
                    <a:pt x="1609" y="10980"/>
                    <a:pt x="1665" y="10980"/>
                  </a:cubicBezTo>
                  <a:cubicBezTo>
                    <a:pt x="1808" y="10980"/>
                    <a:pt x="1952" y="10869"/>
                    <a:pt x="1952" y="10729"/>
                  </a:cubicBezTo>
                  <a:cubicBezTo>
                    <a:pt x="1952" y="10589"/>
                    <a:pt x="2008" y="10450"/>
                    <a:pt x="2035" y="10255"/>
                  </a:cubicBezTo>
                  <a:cubicBezTo>
                    <a:pt x="2314" y="9000"/>
                    <a:pt x="3262" y="7188"/>
                    <a:pt x="4656" y="5376"/>
                  </a:cubicBezTo>
                  <a:cubicBezTo>
                    <a:pt x="5994" y="3648"/>
                    <a:pt x="7443" y="2282"/>
                    <a:pt x="8586" y="1669"/>
                  </a:cubicBezTo>
                  <a:cubicBezTo>
                    <a:pt x="8781" y="1558"/>
                    <a:pt x="8976" y="1446"/>
                    <a:pt x="9144" y="1418"/>
                  </a:cubicBezTo>
                  <a:cubicBezTo>
                    <a:pt x="9394" y="1335"/>
                    <a:pt x="9394" y="1028"/>
                    <a:pt x="9199" y="889"/>
                  </a:cubicBezTo>
                  <a:lnTo>
                    <a:pt x="8614" y="554"/>
                  </a:lnTo>
                  <a:lnTo>
                    <a:pt x="7917" y="52"/>
                  </a:lnTo>
                  <a:cubicBezTo>
                    <a:pt x="7879" y="33"/>
                    <a:pt x="7827" y="1"/>
                    <a:pt x="778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37"/>
            <p:cNvSpPr/>
            <p:nvPr/>
          </p:nvSpPr>
          <p:spPr>
            <a:xfrm>
              <a:off x="1078150" y="1999200"/>
              <a:ext cx="344000" cy="378875"/>
            </a:xfrm>
            <a:custGeom>
              <a:rect b="b" l="l" r="r" t="t"/>
              <a:pathLst>
                <a:path extrusionOk="0" h="15155" w="13760">
                  <a:moveTo>
                    <a:pt x="6142" y="1"/>
                  </a:moveTo>
                  <a:cubicBezTo>
                    <a:pt x="4780" y="1"/>
                    <a:pt x="2874" y="420"/>
                    <a:pt x="2302" y="2637"/>
                  </a:cubicBezTo>
                  <a:cubicBezTo>
                    <a:pt x="1355" y="6177"/>
                    <a:pt x="1884" y="6289"/>
                    <a:pt x="909" y="9132"/>
                  </a:cubicBezTo>
                  <a:cubicBezTo>
                    <a:pt x="0" y="11805"/>
                    <a:pt x="1436" y="15155"/>
                    <a:pt x="4764" y="15155"/>
                  </a:cubicBezTo>
                  <a:cubicBezTo>
                    <a:pt x="5011" y="15155"/>
                    <a:pt x="5268" y="15136"/>
                    <a:pt x="5536" y="15098"/>
                  </a:cubicBezTo>
                  <a:cubicBezTo>
                    <a:pt x="8351" y="14679"/>
                    <a:pt x="10303" y="13118"/>
                    <a:pt x="12226" y="6624"/>
                  </a:cubicBezTo>
                  <a:cubicBezTo>
                    <a:pt x="13759" y="1327"/>
                    <a:pt x="7599" y="156"/>
                    <a:pt x="7599" y="156"/>
                  </a:cubicBezTo>
                  <a:cubicBezTo>
                    <a:pt x="7599" y="156"/>
                    <a:pt x="6971" y="1"/>
                    <a:pt x="6142" y="1"/>
                  </a:cubicBezTo>
                  <a:close/>
                </a:path>
              </a:pathLst>
            </a:cu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37"/>
            <p:cNvSpPr/>
            <p:nvPr/>
          </p:nvSpPr>
          <p:spPr>
            <a:xfrm>
              <a:off x="1087625" y="2240975"/>
              <a:ext cx="116400" cy="105900"/>
            </a:xfrm>
            <a:custGeom>
              <a:rect b="b" l="l" r="r" t="t"/>
              <a:pathLst>
                <a:path extrusionOk="0" h="4236" w="4656">
                  <a:moveTo>
                    <a:pt x="2332" y="1"/>
                  </a:moveTo>
                  <a:cubicBezTo>
                    <a:pt x="1452" y="1"/>
                    <a:pt x="628" y="593"/>
                    <a:pt x="335" y="1496"/>
                  </a:cubicBezTo>
                  <a:cubicBezTo>
                    <a:pt x="0" y="2611"/>
                    <a:pt x="585" y="3782"/>
                    <a:pt x="1673" y="4144"/>
                  </a:cubicBezTo>
                  <a:cubicBezTo>
                    <a:pt x="1873" y="4206"/>
                    <a:pt x="2077" y="4235"/>
                    <a:pt x="2277" y="4235"/>
                  </a:cubicBezTo>
                  <a:cubicBezTo>
                    <a:pt x="3164" y="4235"/>
                    <a:pt x="3997" y="3660"/>
                    <a:pt x="4293" y="2751"/>
                  </a:cubicBezTo>
                  <a:cubicBezTo>
                    <a:pt x="4655" y="1663"/>
                    <a:pt x="4070" y="493"/>
                    <a:pt x="2955" y="102"/>
                  </a:cubicBezTo>
                  <a:cubicBezTo>
                    <a:pt x="2748" y="34"/>
                    <a:pt x="2538" y="1"/>
                    <a:pt x="233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37"/>
            <p:cNvSpPr/>
            <p:nvPr/>
          </p:nvSpPr>
          <p:spPr>
            <a:xfrm>
              <a:off x="982375" y="2283250"/>
              <a:ext cx="460675" cy="347200"/>
            </a:xfrm>
            <a:custGeom>
              <a:rect b="b" l="l" r="r" t="t"/>
              <a:pathLst>
                <a:path extrusionOk="0" h="13888" w="18427">
                  <a:moveTo>
                    <a:pt x="5910" y="0"/>
                  </a:moveTo>
                  <a:cubicBezTo>
                    <a:pt x="3848" y="0"/>
                    <a:pt x="1" y="1115"/>
                    <a:pt x="1" y="5241"/>
                  </a:cubicBezTo>
                  <a:cubicBezTo>
                    <a:pt x="1" y="7220"/>
                    <a:pt x="1645" y="9422"/>
                    <a:pt x="4517" y="11206"/>
                  </a:cubicBezTo>
                  <a:cubicBezTo>
                    <a:pt x="4795" y="11373"/>
                    <a:pt x="5074" y="11541"/>
                    <a:pt x="5353" y="11680"/>
                  </a:cubicBezTo>
                  <a:cubicBezTo>
                    <a:pt x="7718" y="12976"/>
                    <a:pt x="10688" y="13887"/>
                    <a:pt x="13565" y="13887"/>
                  </a:cubicBezTo>
                  <a:cubicBezTo>
                    <a:pt x="15266" y="13887"/>
                    <a:pt x="16935" y="13569"/>
                    <a:pt x="18426" y="12823"/>
                  </a:cubicBezTo>
                  <a:lnTo>
                    <a:pt x="17925" y="11847"/>
                  </a:lnTo>
                  <a:cubicBezTo>
                    <a:pt x="16763" y="12422"/>
                    <a:pt x="15213" y="12774"/>
                    <a:pt x="13448" y="12774"/>
                  </a:cubicBezTo>
                  <a:cubicBezTo>
                    <a:pt x="10934" y="12774"/>
                    <a:pt x="7985" y="12060"/>
                    <a:pt x="5102" y="10258"/>
                  </a:cubicBezTo>
                  <a:cubicBezTo>
                    <a:pt x="2649" y="8697"/>
                    <a:pt x="1116" y="6774"/>
                    <a:pt x="1116" y="5241"/>
                  </a:cubicBezTo>
                  <a:cubicBezTo>
                    <a:pt x="1116" y="1227"/>
                    <a:pt x="5715" y="1115"/>
                    <a:pt x="5910" y="1115"/>
                  </a:cubicBezTo>
                  <a:lnTo>
                    <a:pt x="59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37"/>
            <p:cNvSpPr/>
            <p:nvPr/>
          </p:nvSpPr>
          <p:spPr>
            <a:xfrm>
              <a:off x="3388025" y="3655650"/>
              <a:ext cx="412800" cy="970525"/>
            </a:xfrm>
            <a:custGeom>
              <a:rect b="b" l="l" r="r" t="t"/>
              <a:pathLst>
                <a:path extrusionOk="0" h="38821" w="16512">
                  <a:moveTo>
                    <a:pt x="3682" y="1"/>
                  </a:moveTo>
                  <a:cubicBezTo>
                    <a:pt x="3297" y="1"/>
                    <a:pt x="2880" y="191"/>
                    <a:pt x="2454" y="632"/>
                  </a:cubicBezTo>
                  <a:cubicBezTo>
                    <a:pt x="1692" y="1393"/>
                    <a:pt x="1098" y="1591"/>
                    <a:pt x="684" y="1591"/>
                  </a:cubicBezTo>
                  <a:cubicBezTo>
                    <a:pt x="235" y="1591"/>
                    <a:pt x="1" y="1357"/>
                    <a:pt x="0" y="1357"/>
                  </a:cubicBezTo>
                  <a:lnTo>
                    <a:pt x="0" y="1357"/>
                  </a:lnTo>
                  <a:cubicBezTo>
                    <a:pt x="4042" y="5594"/>
                    <a:pt x="948" y="9886"/>
                    <a:pt x="948" y="9886"/>
                  </a:cubicBezTo>
                  <a:cubicBezTo>
                    <a:pt x="948" y="9886"/>
                    <a:pt x="5018" y="14235"/>
                    <a:pt x="7555" y="17691"/>
                  </a:cubicBezTo>
                  <a:cubicBezTo>
                    <a:pt x="10119" y="21148"/>
                    <a:pt x="12907" y="37567"/>
                    <a:pt x="13799" y="38682"/>
                  </a:cubicBezTo>
                  <a:cubicBezTo>
                    <a:pt x="13877" y="38776"/>
                    <a:pt x="13961" y="38820"/>
                    <a:pt x="14051" y="38820"/>
                  </a:cubicBezTo>
                  <a:cubicBezTo>
                    <a:pt x="15012" y="38820"/>
                    <a:pt x="16512" y="33729"/>
                    <a:pt x="16308" y="32326"/>
                  </a:cubicBezTo>
                  <a:cubicBezTo>
                    <a:pt x="16112" y="30793"/>
                    <a:pt x="10844" y="21427"/>
                    <a:pt x="9450" y="17580"/>
                  </a:cubicBezTo>
                  <a:cubicBezTo>
                    <a:pt x="8056" y="13761"/>
                    <a:pt x="5687" y="5008"/>
                    <a:pt x="5576" y="2890"/>
                  </a:cubicBezTo>
                  <a:cubicBezTo>
                    <a:pt x="5494" y="1349"/>
                    <a:pt x="4706" y="1"/>
                    <a:pt x="36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37"/>
            <p:cNvSpPr/>
            <p:nvPr/>
          </p:nvSpPr>
          <p:spPr>
            <a:xfrm>
              <a:off x="1881400" y="2860850"/>
              <a:ext cx="1645325" cy="1041975"/>
            </a:xfrm>
            <a:custGeom>
              <a:rect b="b" l="l" r="r" t="t"/>
              <a:pathLst>
                <a:path extrusionOk="0" h="41679" w="65813">
                  <a:moveTo>
                    <a:pt x="7073" y="1"/>
                  </a:moveTo>
                  <a:cubicBezTo>
                    <a:pt x="0" y="1"/>
                    <a:pt x="2368" y="9120"/>
                    <a:pt x="2368" y="9120"/>
                  </a:cubicBezTo>
                  <a:cubicBezTo>
                    <a:pt x="2368" y="9120"/>
                    <a:pt x="15749" y="21998"/>
                    <a:pt x="35819" y="28047"/>
                  </a:cubicBezTo>
                  <a:cubicBezTo>
                    <a:pt x="35819" y="28047"/>
                    <a:pt x="46885" y="30389"/>
                    <a:pt x="55555" y="36549"/>
                  </a:cubicBezTo>
                  <a:cubicBezTo>
                    <a:pt x="56056" y="36912"/>
                    <a:pt x="56530" y="37246"/>
                    <a:pt x="57032" y="37636"/>
                  </a:cubicBezTo>
                  <a:cubicBezTo>
                    <a:pt x="57422" y="37915"/>
                    <a:pt x="57785" y="38222"/>
                    <a:pt x="58147" y="38556"/>
                  </a:cubicBezTo>
                  <a:cubicBezTo>
                    <a:pt x="58593" y="38974"/>
                    <a:pt x="59095" y="39393"/>
                    <a:pt x="59541" y="39839"/>
                  </a:cubicBezTo>
                  <a:cubicBezTo>
                    <a:pt x="60126" y="40424"/>
                    <a:pt x="60712" y="41065"/>
                    <a:pt x="61241" y="41678"/>
                  </a:cubicBezTo>
                  <a:cubicBezTo>
                    <a:pt x="61241" y="41678"/>
                    <a:pt x="65813" y="38389"/>
                    <a:pt x="60238" y="33121"/>
                  </a:cubicBezTo>
                  <a:cubicBezTo>
                    <a:pt x="60238" y="33121"/>
                    <a:pt x="59819" y="32786"/>
                    <a:pt x="59011" y="32229"/>
                  </a:cubicBezTo>
                  <a:cubicBezTo>
                    <a:pt x="58565" y="31922"/>
                    <a:pt x="57980" y="31504"/>
                    <a:pt x="57311" y="31058"/>
                  </a:cubicBezTo>
                  <a:cubicBezTo>
                    <a:pt x="56920" y="30807"/>
                    <a:pt x="56502" y="30528"/>
                    <a:pt x="56056" y="30222"/>
                  </a:cubicBezTo>
                  <a:cubicBezTo>
                    <a:pt x="55527" y="29859"/>
                    <a:pt x="54941" y="29441"/>
                    <a:pt x="54356" y="29079"/>
                  </a:cubicBezTo>
                  <a:cubicBezTo>
                    <a:pt x="48418" y="25120"/>
                    <a:pt x="39359" y="19601"/>
                    <a:pt x="33756" y="18403"/>
                  </a:cubicBezTo>
                  <a:cubicBezTo>
                    <a:pt x="33756" y="18403"/>
                    <a:pt x="14717" y="200"/>
                    <a:pt x="7330" y="5"/>
                  </a:cubicBezTo>
                  <a:cubicBezTo>
                    <a:pt x="7243" y="2"/>
                    <a:pt x="7157" y="1"/>
                    <a:pt x="7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37"/>
            <p:cNvSpPr/>
            <p:nvPr/>
          </p:nvSpPr>
          <p:spPr>
            <a:xfrm>
              <a:off x="1245100" y="2310275"/>
              <a:ext cx="1020275" cy="865625"/>
            </a:xfrm>
            <a:custGeom>
              <a:rect b="b" l="l" r="r" t="t"/>
              <a:pathLst>
                <a:path extrusionOk="0" h="34625" w="40811">
                  <a:moveTo>
                    <a:pt x="9759" y="1"/>
                  </a:moveTo>
                  <a:cubicBezTo>
                    <a:pt x="7713" y="1"/>
                    <a:pt x="6775" y="703"/>
                    <a:pt x="6775" y="703"/>
                  </a:cubicBezTo>
                  <a:cubicBezTo>
                    <a:pt x="6775" y="703"/>
                    <a:pt x="1896" y="2348"/>
                    <a:pt x="865" y="10599"/>
                  </a:cubicBezTo>
                  <a:cubicBezTo>
                    <a:pt x="1" y="17874"/>
                    <a:pt x="23137" y="31310"/>
                    <a:pt x="28712" y="34432"/>
                  </a:cubicBezTo>
                  <a:cubicBezTo>
                    <a:pt x="28945" y="34562"/>
                    <a:pt x="29196" y="34624"/>
                    <a:pt x="29442" y="34624"/>
                  </a:cubicBezTo>
                  <a:cubicBezTo>
                    <a:pt x="29936" y="34624"/>
                    <a:pt x="30413" y="34377"/>
                    <a:pt x="30692" y="33931"/>
                  </a:cubicBezTo>
                  <a:cubicBezTo>
                    <a:pt x="34594" y="27993"/>
                    <a:pt x="40810" y="19770"/>
                    <a:pt x="40810" y="19770"/>
                  </a:cubicBezTo>
                  <a:cubicBezTo>
                    <a:pt x="40810" y="19770"/>
                    <a:pt x="29688" y="10432"/>
                    <a:pt x="20210" y="4048"/>
                  </a:cubicBezTo>
                  <a:cubicBezTo>
                    <a:pt x="15346" y="791"/>
                    <a:pt x="11930" y="1"/>
                    <a:pt x="97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37"/>
            <p:cNvSpPr/>
            <p:nvPr/>
          </p:nvSpPr>
          <p:spPr>
            <a:xfrm>
              <a:off x="1295275" y="2365900"/>
              <a:ext cx="485750" cy="355125"/>
            </a:xfrm>
            <a:custGeom>
              <a:rect b="b" l="l" r="r" t="t"/>
              <a:pathLst>
                <a:path extrusionOk="0" h="14205" w="19430">
                  <a:moveTo>
                    <a:pt x="7211" y="1"/>
                  </a:moveTo>
                  <a:cubicBezTo>
                    <a:pt x="4762" y="1"/>
                    <a:pt x="2675" y="943"/>
                    <a:pt x="1701" y="2743"/>
                  </a:cubicBezTo>
                  <a:cubicBezTo>
                    <a:pt x="1" y="5810"/>
                    <a:pt x="2231" y="10297"/>
                    <a:pt x="6663" y="12695"/>
                  </a:cubicBezTo>
                  <a:cubicBezTo>
                    <a:pt x="8523" y="13713"/>
                    <a:pt x="10477" y="14205"/>
                    <a:pt x="12241" y="14205"/>
                  </a:cubicBezTo>
                  <a:cubicBezTo>
                    <a:pt x="14681" y="14205"/>
                    <a:pt x="16759" y="13264"/>
                    <a:pt x="17730" y="11468"/>
                  </a:cubicBezTo>
                  <a:cubicBezTo>
                    <a:pt x="19430" y="8374"/>
                    <a:pt x="17200" y="3914"/>
                    <a:pt x="12768" y="1489"/>
                  </a:cubicBezTo>
                  <a:cubicBezTo>
                    <a:pt x="10915" y="487"/>
                    <a:pt x="8970" y="1"/>
                    <a:pt x="72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37"/>
            <p:cNvSpPr/>
            <p:nvPr/>
          </p:nvSpPr>
          <p:spPr>
            <a:xfrm>
              <a:off x="1283425" y="2376825"/>
              <a:ext cx="1124100" cy="893925"/>
            </a:xfrm>
            <a:custGeom>
              <a:rect b="b" l="l" r="r" t="t"/>
              <a:pathLst>
                <a:path extrusionOk="0" h="35757" w="44964">
                  <a:moveTo>
                    <a:pt x="6550" y="1"/>
                  </a:moveTo>
                  <a:cubicBezTo>
                    <a:pt x="2703" y="1"/>
                    <a:pt x="2092" y="3533"/>
                    <a:pt x="2092" y="3533"/>
                  </a:cubicBezTo>
                  <a:cubicBezTo>
                    <a:pt x="1" y="8968"/>
                    <a:pt x="9005" y="11421"/>
                    <a:pt x="15305" y="15380"/>
                  </a:cubicBezTo>
                  <a:cubicBezTo>
                    <a:pt x="16029" y="15854"/>
                    <a:pt x="16726" y="16327"/>
                    <a:pt x="17367" y="16829"/>
                  </a:cubicBezTo>
                  <a:cubicBezTo>
                    <a:pt x="20657" y="19394"/>
                    <a:pt x="27625" y="24634"/>
                    <a:pt x="33424" y="28899"/>
                  </a:cubicBezTo>
                  <a:lnTo>
                    <a:pt x="34260" y="29540"/>
                  </a:lnTo>
                  <a:cubicBezTo>
                    <a:pt x="38915" y="32997"/>
                    <a:pt x="42650" y="35757"/>
                    <a:pt x="42650" y="35757"/>
                  </a:cubicBezTo>
                  <a:lnTo>
                    <a:pt x="44964" y="33666"/>
                  </a:lnTo>
                  <a:cubicBezTo>
                    <a:pt x="44964" y="33666"/>
                    <a:pt x="41507" y="29958"/>
                    <a:pt x="37605" y="25777"/>
                  </a:cubicBezTo>
                  <a:cubicBezTo>
                    <a:pt x="37326" y="25471"/>
                    <a:pt x="37075" y="25192"/>
                    <a:pt x="36796" y="24913"/>
                  </a:cubicBezTo>
                  <a:cubicBezTo>
                    <a:pt x="35152" y="23129"/>
                    <a:pt x="33451" y="21317"/>
                    <a:pt x="31918" y="19645"/>
                  </a:cubicBezTo>
                  <a:cubicBezTo>
                    <a:pt x="29911" y="17470"/>
                    <a:pt x="28155" y="15603"/>
                    <a:pt x="27124" y="14488"/>
                  </a:cubicBezTo>
                  <a:cubicBezTo>
                    <a:pt x="24531" y="11700"/>
                    <a:pt x="18148" y="4285"/>
                    <a:pt x="10621" y="996"/>
                  </a:cubicBezTo>
                  <a:cubicBezTo>
                    <a:pt x="8969" y="280"/>
                    <a:pt x="7632" y="1"/>
                    <a:pt x="655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37"/>
            <p:cNvSpPr/>
            <p:nvPr/>
          </p:nvSpPr>
          <p:spPr>
            <a:xfrm>
              <a:off x="2211100" y="3093850"/>
              <a:ext cx="319075" cy="318625"/>
            </a:xfrm>
            <a:custGeom>
              <a:rect b="b" l="l" r="r" t="t"/>
              <a:pathLst>
                <a:path extrusionOk="0" h="12745" w="12763">
                  <a:moveTo>
                    <a:pt x="2967" y="1"/>
                  </a:moveTo>
                  <a:cubicBezTo>
                    <a:pt x="1659" y="1"/>
                    <a:pt x="0" y="2281"/>
                    <a:pt x="52" y="2281"/>
                  </a:cubicBezTo>
                  <a:cubicBezTo>
                    <a:pt x="2421" y="4288"/>
                    <a:pt x="1752" y="5487"/>
                    <a:pt x="3034" y="7912"/>
                  </a:cubicBezTo>
                  <a:cubicBezTo>
                    <a:pt x="4245" y="10224"/>
                    <a:pt x="7686" y="12744"/>
                    <a:pt x="9303" y="12744"/>
                  </a:cubicBezTo>
                  <a:cubicBezTo>
                    <a:pt x="9363" y="12744"/>
                    <a:pt x="9420" y="12741"/>
                    <a:pt x="9474" y="12734"/>
                  </a:cubicBezTo>
                  <a:cubicBezTo>
                    <a:pt x="10728" y="12567"/>
                    <a:pt x="9446" y="11313"/>
                    <a:pt x="9446" y="11313"/>
                  </a:cubicBezTo>
                  <a:lnTo>
                    <a:pt x="9446" y="11313"/>
                  </a:lnTo>
                  <a:cubicBezTo>
                    <a:pt x="9446" y="11313"/>
                    <a:pt x="9930" y="11538"/>
                    <a:pt x="10681" y="11538"/>
                  </a:cubicBezTo>
                  <a:cubicBezTo>
                    <a:pt x="10883" y="11538"/>
                    <a:pt x="11105" y="11521"/>
                    <a:pt x="11341" y="11480"/>
                  </a:cubicBezTo>
                  <a:cubicBezTo>
                    <a:pt x="12763" y="11257"/>
                    <a:pt x="11815" y="10002"/>
                    <a:pt x="11815" y="10002"/>
                  </a:cubicBezTo>
                  <a:cubicBezTo>
                    <a:pt x="12624" y="9110"/>
                    <a:pt x="11481" y="8525"/>
                    <a:pt x="11481" y="8525"/>
                  </a:cubicBezTo>
                  <a:cubicBezTo>
                    <a:pt x="12484" y="8246"/>
                    <a:pt x="11648" y="7494"/>
                    <a:pt x="11648" y="7494"/>
                  </a:cubicBezTo>
                  <a:cubicBezTo>
                    <a:pt x="9725" y="6016"/>
                    <a:pt x="8554" y="3954"/>
                    <a:pt x="7383" y="2420"/>
                  </a:cubicBezTo>
                  <a:cubicBezTo>
                    <a:pt x="6240" y="887"/>
                    <a:pt x="3285" y="51"/>
                    <a:pt x="3285" y="51"/>
                  </a:cubicBezTo>
                  <a:cubicBezTo>
                    <a:pt x="3182" y="17"/>
                    <a:pt x="3076" y="1"/>
                    <a:pt x="2967" y="1"/>
                  </a:cubicBezTo>
                  <a:close/>
                </a:path>
              </a:pathLst>
            </a:cu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37"/>
            <p:cNvSpPr/>
            <p:nvPr/>
          </p:nvSpPr>
          <p:spPr>
            <a:xfrm>
              <a:off x="1604700" y="2123250"/>
              <a:ext cx="85750" cy="74000"/>
            </a:xfrm>
            <a:custGeom>
              <a:rect b="b" l="l" r="r" t="t"/>
              <a:pathLst>
                <a:path extrusionOk="0" h="2960" w="3430">
                  <a:moveTo>
                    <a:pt x="1687" y="1"/>
                  </a:moveTo>
                  <a:cubicBezTo>
                    <a:pt x="1157" y="1"/>
                    <a:pt x="657" y="275"/>
                    <a:pt x="391" y="769"/>
                  </a:cubicBezTo>
                  <a:cubicBezTo>
                    <a:pt x="1" y="1494"/>
                    <a:pt x="251" y="2414"/>
                    <a:pt x="976" y="2777"/>
                  </a:cubicBezTo>
                  <a:cubicBezTo>
                    <a:pt x="1215" y="2900"/>
                    <a:pt x="1468" y="2960"/>
                    <a:pt x="1715" y="2960"/>
                  </a:cubicBezTo>
                  <a:cubicBezTo>
                    <a:pt x="2245" y="2960"/>
                    <a:pt x="2745" y="2686"/>
                    <a:pt x="3011" y="2191"/>
                  </a:cubicBezTo>
                  <a:cubicBezTo>
                    <a:pt x="3429" y="1494"/>
                    <a:pt x="3150" y="602"/>
                    <a:pt x="2426" y="184"/>
                  </a:cubicBezTo>
                  <a:cubicBezTo>
                    <a:pt x="2187" y="60"/>
                    <a:pt x="193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37"/>
            <p:cNvSpPr/>
            <p:nvPr/>
          </p:nvSpPr>
          <p:spPr>
            <a:xfrm>
              <a:off x="1206775" y="2307625"/>
              <a:ext cx="104575" cy="114325"/>
            </a:xfrm>
            <a:custGeom>
              <a:rect b="b" l="l" r="r" t="t"/>
              <a:pathLst>
                <a:path extrusionOk="0" h="4573" w="4183">
                  <a:moveTo>
                    <a:pt x="4182" y="1"/>
                  </a:moveTo>
                  <a:cubicBezTo>
                    <a:pt x="2314" y="2175"/>
                    <a:pt x="1" y="2761"/>
                    <a:pt x="1" y="2761"/>
                  </a:cubicBezTo>
                  <a:lnTo>
                    <a:pt x="1339" y="4572"/>
                  </a:lnTo>
                  <a:cubicBezTo>
                    <a:pt x="3652" y="3318"/>
                    <a:pt x="4182" y="1"/>
                    <a:pt x="4182" y="1"/>
                  </a:cubicBezTo>
                  <a:close/>
                </a:path>
              </a:pathLst>
            </a:custGeom>
            <a:solidFill>
              <a:srgbClr val="E36C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37"/>
            <p:cNvSpPr/>
            <p:nvPr/>
          </p:nvSpPr>
          <p:spPr>
            <a:xfrm>
              <a:off x="1280650" y="2216375"/>
              <a:ext cx="135225" cy="91275"/>
            </a:xfrm>
            <a:custGeom>
              <a:rect b="b" l="l" r="r" t="t"/>
              <a:pathLst>
                <a:path extrusionOk="0" h="3651" w="5409">
                  <a:moveTo>
                    <a:pt x="4600" y="1"/>
                  </a:moveTo>
                  <a:cubicBezTo>
                    <a:pt x="4123" y="1"/>
                    <a:pt x="3485" y="724"/>
                    <a:pt x="3485" y="724"/>
                  </a:cubicBezTo>
                  <a:cubicBezTo>
                    <a:pt x="3485" y="724"/>
                    <a:pt x="0" y="3651"/>
                    <a:pt x="1199" y="3651"/>
                  </a:cubicBezTo>
                  <a:cubicBezTo>
                    <a:pt x="2454" y="3623"/>
                    <a:pt x="5408" y="1616"/>
                    <a:pt x="5046" y="445"/>
                  </a:cubicBezTo>
                  <a:cubicBezTo>
                    <a:pt x="4958" y="118"/>
                    <a:pt x="4792" y="1"/>
                    <a:pt x="4600" y="1"/>
                  </a:cubicBezTo>
                  <a:close/>
                </a:path>
              </a:pathLst>
            </a:custGeom>
            <a:solidFill>
              <a:srgbClr val="F384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37"/>
            <p:cNvSpPr/>
            <p:nvPr/>
          </p:nvSpPr>
          <p:spPr>
            <a:xfrm>
              <a:off x="1274425" y="2129225"/>
              <a:ext cx="144225" cy="164825"/>
            </a:xfrm>
            <a:custGeom>
              <a:rect b="b" l="l" r="r" t="t"/>
              <a:pathLst>
                <a:path extrusionOk="0" h="6593" w="5769">
                  <a:moveTo>
                    <a:pt x="2591" y="1"/>
                  </a:moveTo>
                  <a:cubicBezTo>
                    <a:pt x="2591" y="1"/>
                    <a:pt x="110" y="5186"/>
                    <a:pt x="54" y="5799"/>
                  </a:cubicBezTo>
                  <a:cubicBezTo>
                    <a:pt x="1" y="6173"/>
                    <a:pt x="766" y="6592"/>
                    <a:pt x="1660" y="6592"/>
                  </a:cubicBezTo>
                  <a:cubicBezTo>
                    <a:pt x="2166" y="6592"/>
                    <a:pt x="2713" y="6458"/>
                    <a:pt x="3176" y="6106"/>
                  </a:cubicBezTo>
                  <a:cubicBezTo>
                    <a:pt x="4514" y="5130"/>
                    <a:pt x="5769" y="1283"/>
                    <a:pt x="4960" y="642"/>
                  </a:cubicBezTo>
                  <a:cubicBezTo>
                    <a:pt x="4152" y="1"/>
                    <a:pt x="2591" y="1"/>
                    <a:pt x="259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37"/>
            <p:cNvSpPr/>
            <p:nvPr/>
          </p:nvSpPr>
          <p:spPr>
            <a:xfrm>
              <a:off x="1050675" y="2062800"/>
              <a:ext cx="343600" cy="221025"/>
            </a:xfrm>
            <a:custGeom>
              <a:rect b="b" l="l" r="r" t="t"/>
              <a:pathLst>
                <a:path extrusionOk="0" h="8841" w="13744">
                  <a:moveTo>
                    <a:pt x="3271" y="1"/>
                  </a:moveTo>
                  <a:cubicBezTo>
                    <a:pt x="2920" y="1"/>
                    <a:pt x="2576" y="207"/>
                    <a:pt x="2147" y="734"/>
                  </a:cubicBezTo>
                  <a:cubicBezTo>
                    <a:pt x="1116" y="1933"/>
                    <a:pt x="1" y="5139"/>
                    <a:pt x="1506" y="6003"/>
                  </a:cubicBezTo>
                  <a:cubicBezTo>
                    <a:pt x="1751" y="6143"/>
                    <a:pt x="2000" y="6198"/>
                    <a:pt x="2252" y="6198"/>
                  </a:cubicBezTo>
                  <a:cubicBezTo>
                    <a:pt x="3164" y="6198"/>
                    <a:pt x="4115" y="5478"/>
                    <a:pt x="5038" y="5478"/>
                  </a:cubicBezTo>
                  <a:cubicBezTo>
                    <a:pt x="5428" y="5478"/>
                    <a:pt x="5814" y="5607"/>
                    <a:pt x="6189" y="5975"/>
                  </a:cubicBezTo>
                  <a:cubicBezTo>
                    <a:pt x="7328" y="7093"/>
                    <a:pt x="8368" y="8840"/>
                    <a:pt x="9654" y="8840"/>
                  </a:cubicBezTo>
                  <a:cubicBezTo>
                    <a:pt x="10035" y="8840"/>
                    <a:pt x="10438" y="8687"/>
                    <a:pt x="10872" y="8317"/>
                  </a:cubicBezTo>
                  <a:cubicBezTo>
                    <a:pt x="12043" y="7285"/>
                    <a:pt x="13743" y="3801"/>
                    <a:pt x="12322" y="2881"/>
                  </a:cubicBezTo>
                  <a:cubicBezTo>
                    <a:pt x="11959" y="2630"/>
                    <a:pt x="11708" y="2658"/>
                    <a:pt x="10928" y="2630"/>
                  </a:cubicBezTo>
                  <a:cubicBezTo>
                    <a:pt x="10147" y="2602"/>
                    <a:pt x="8447" y="2518"/>
                    <a:pt x="6523" y="1682"/>
                  </a:cubicBezTo>
                  <a:cubicBezTo>
                    <a:pt x="4801" y="925"/>
                    <a:pt x="4016" y="1"/>
                    <a:pt x="327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37"/>
            <p:cNvSpPr/>
            <p:nvPr/>
          </p:nvSpPr>
          <p:spPr>
            <a:xfrm>
              <a:off x="1089000" y="2086025"/>
              <a:ext cx="263450" cy="173325"/>
            </a:xfrm>
            <a:custGeom>
              <a:rect b="b" l="l" r="r" t="t"/>
              <a:pathLst>
                <a:path extrusionOk="0" h="6933" w="10538">
                  <a:moveTo>
                    <a:pt x="1757" y="1"/>
                  </a:moveTo>
                  <a:cubicBezTo>
                    <a:pt x="1757" y="1"/>
                    <a:pt x="1618" y="28"/>
                    <a:pt x="1311" y="419"/>
                  </a:cubicBezTo>
                  <a:cubicBezTo>
                    <a:pt x="670" y="1143"/>
                    <a:pt x="1" y="2844"/>
                    <a:pt x="196" y="3820"/>
                  </a:cubicBezTo>
                  <a:cubicBezTo>
                    <a:pt x="252" y="4182"/>
                    <a:pt x="391" y="4238"/>
                    <a:pt x="419" y="4266"/>
                  </a:cubicBezTo>
                  <a:cubicBezTo>
                    <a:pt x="501" y="4323"/>
                    <a:pt x="596" y="4349"/>
                    <a:pt x="708" y="4349"/>
                  </a:cubicBezTo>
                  <a:cubicBezTo>
                    <a:pt x="975" y="4349"/>
                    <a:pt x="1339" y="4203"/>
                    <a:pt x="1868" y="3987"/>
                  </a:cubicBezTo>
                  <a:cubicBezTo>
                    <a:pt x="2345" y="3792"/>
                    <a:pt x="2946" y="3553"/>
                    <a:pt x="3591" y="3553"/>
                  </a:cubicBezTo>
                  <a:cubicBezTo>
                    <a:pt x="3964" y="3553"/>
                    <a:pt x="4352" y="3633"/>
                    <a:pt x="4740" y="3847"/>
                  </a:cubicBezTo>
                  <a:cubicBezTo>
                    <a:pt x="4990" y="3959"/>
                    <a:pt x="5213" y="4126"/>
                    <a:pt x="5381" y="4321"/>
                  </a:cubicBezTo>
                  <a:cubicBezTo>
                    <a:pt x="5715" y="4656"/>
                    <a:pt x="6022" y="5046"/>
                    <a:pt x="6356" y="5381"/>
                  </a:cubicBezTo>
                  <a:cubicBezTo>
                    <a:pt x="6830" y="5994"/>
                    <a:pt x="7360" y="6579"/>
                    <a:pt x="7806" y="6830"/>
                  </a:cubicBezTo>
                  <a:cubicBezTo>
                    <a:pt x="7911" y="6889"/>
                    <a:pt x="8017" y="6932"/>
                    <a:pt x="8139" y="6932"/>
                  </a:cubicBezTo>
                  <a:cubicBezTo>
                    <a:pt x="8307" y="6932"/>
                    <a:pt x="8507" y="6849"/>
                    <a:pt x="8782" y="6607"/>
                  </a:cubicBezTo>
                  <a:cubicBezTo>
                    <a:pt x="9478" y="6022"/>
                    <a:pt x="10538" y="4098"/>
                    <a:pt x="10454" y="2983"/>
                  </a:cubicBezTo>
                  <a:cubicBezTo>
                    <a:pt x="10426" y="2816"/>
                    <a:pt x="10398" y="2677"/>
                    <a:pt x="10315" y="2649"/>
                  </a:cubicBezTo>
                  <a:cubicBezTo>
                    <a:pt x="10315" y="2593"/>
                    <a:pt x="10287" y="2593"/>
                    <a:pt x="10287" y="2593"/>
                  </a:cubicBezTo>
                  <a:cubicBezTo>
                    <a:pt x="10203" y="2565"/>
                    <a:pt x="10120" y="2565"/>
                    <a:pt x="9757" y="2565"/>
                  </a:cubicBezTo>
                  <a:lnTo>
                    <a:pt x="9339" y="2565"/>
                  </a:lnTo>
                  <a:cubicBezTo>
                    <a:pt x="8559" y="2537"/>
                    <a:pt x="6691" y="2454"/>
                    <a:pt x="4656" y="1562"/>
                  </a:cubicBezTo>
                  <a:cubicBezTo>
                    <a:pt x="4321" y="1422"/>
                    <a:pt x="4043" y="1283"/>
                    <a:pt x="3764" y="1143"/>
                  </a:cubicBezTo>
                  <a:cubicBezTo>
                    <a:pt x="3318" y="893"/>
                    <a:pt x="2928" y="642"/>
                    <a:pt x="2621" y="447"/>
                  </a:cubicBezTo>
                  <a:cubicBezTo>
                    <a:pt x="2370" y="307"/>
                    <a:pt x="2203" y="196"/>
                    <a:pt x="2036" y="84"/>
                  </a:cubicBezTo>
                  <a:cubicBezTo>
                    <a:pt x="1813" y="1"/>
                    <a:pt x="1757" y="1"/>
                    <a:pt x="175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37"/>
            <p:cNvSpPr/>
            <p:nvPr/>
          </p:nvSpPr>
          <p:spPr>
            <a:xfrm>
              <a:off x="3689775" y="3471875"/>
              <a:ext cx="930375" cy="482875"/>
            </a:xfrm>
            <a:custGeom>
              <a:rect b="b" l="l" r="r" t="t"/>
              <a:pathLst>
                <a:path extrusionOk="0" h="19315" w="37215">
                  <a:moveTo>
                    <a:pt x="202" y="0"/>
                  </a:moveTo>
                  <a:cubicBezTo>
                    <a:pt x="181" y="0"/>
                    <a:pt x="160" y="4"/>
                    <a:pt x="140" y="10"/>
                  </a:cubicBezTo>
                  <a:cubicBezTo>
                    <a:pt x="28" y="66"/>
                    <a:pt x="1" y="150"/>
                    <a:pt x="28" y="261"/>
                  </a:cubicBezTo>
                  <a:cubicBezTo>
                    <a:pt x="56" y="373"/>
                    <a:pt x="3847" y="9739"/>
                    <a:pt x="12990" y="15704"/>
                  </a:cubicBezTo>
                  <a:cubicBezTo>
                    <a:pt x="13381" y="15955"/>
                    <a:pt x="13743" y="16178"/>
                    <a:pt x="14161" y="16401"/>
                  </a:cubicBezTo>
                  <a:cubicBezTo>
                    <a:pt x="18385" y="18692"/>
                    <a:pt x="23519" y="19314"/>
                    <a:pt x="27851" y="19314"/>
                  </a:cubicBezTo>
                  <a:cubicBezTo>
                    <a:pt x="32954" y="19314"/>
                    <a:pt x="36944" y="18451"/>
                    <a:pt x="37019" y="18436"/>
                  </a:cubicBezTo>
                  <a:cubicBezTo>
                    <a:pt x="37130" y="18436"/>
                    <a:pt x="37214" y="18325"/>
                    <a:pt x="37158" y="18213"/>
                  </a:cubicBezTo>
                  <a:cubicBezTo>
                    <a:pt x="37158" y="18121"/>
                    <a:pt x="37101" y="18067"/>
                    <a:pt x="37018" y="18067"/>
                  </a:cubicBezTo>
                  <a:cubicBezTo>
                    <a:pt x="37001" y="18067"/>
                    <a:pt x="36982" y="18069"/>
                    <a:pt x="36963" y="18074"/>
                  </a:cubicBezTo>
                  <a:cubicBezTo>
                    <a:pt x="36891" y="18088"/>
                    <a:pt x="32901" y="18956"/>
                    <a:pt x="27817" y="18956"/>
                  </a:cubicBezTo>
                  <a:cubicBezTo>
                    <a:pt x="23132" y="18956"/>
                    <a:pt x="17517" y="18219"/>
                    <a:pt x="13186" y="15398"/>
                  </a:cubicBezTo>
                  <a:cubicBezTo>
                    <a:pt x="4182" y="9516"/>
                    <a:pt x="419" y="233"/>
                    <a:pt x="363" y="122"/>
                  </a:cubicBezTo>
                  <a:cubicBezTo>
                    <a:pt x="342" y="37"/>
                    <a:pt x="271"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37"/>
            <p:cNvSpPr/>
            <p:nvPr/>
          </p:nvSpPr>
          <p:spPr>
            <a:xfrm>
              <a:off x="2329450" y="3292050"/>
              <a:ext cx="119900" cy="87425"/>
            </a:xfrm>
            <a:custGeom>
              <a:rect b="b" l="l" r="r" t="t"/>
              <a:pathLst>
                <a:path extrusionOk="0" h="3497" w="4796">
                  <a:moveTo>
                    <a:pt x="121" y="0"/>
                  </a:moveTo>
                  <a:cubicBezTo>
                    <a:pt x="106" y="0"/>
                    <a:pt x="93" y="4"/>
                    <a:pt x="84" y="12"/>
                  </a:cubicBezTo>
                  <a:cubicBezTo>
                    <a:pt x="57" y="40"/>
                    <a:pt x="1" y="123"/>
                    <a:pt x="57" y="151"/>
                  </a:cubicBezTo>
                  <a:cubicBezTo>
                    <a:pt x="84" y="179"/>
                    <a:pt x="1060" y="1601"/>
                    <a:pt x="2036" y="2297"/>
                  </a:cubicBezTo>
                  <a:cubicBezTo>
                    <a:pt x="2370" y="2548"/>
                    <a:pt x="2705" y="2771"/>
                    <a:pt x="3011" y="2939"/>
                  </a:cubicBezTo>
                  <a:cubicBezTo>
                    <a:pt x="3541" y="3217"/>
                    <a:pt x="4015" y="3385"/>
                    <a:pt x="4684" y="3496"/>
                  </a:cubicBezTo>
                  <a:cubicBezTo>
                    <a:pt x="4712" y="3496"/>
                    <a:pt x="4795" y="3468"/>
                    <a:pt x="4795" y="3412"/>
                  </a:cubicBezTo>
                  <a:cubicBezTo>
                    <a:pt x="4795" y="3385"/>
                    <a:pt x="4740" y="3329"/>
                    <a:pt x="4712" y="3329"/>
                  </a:cubicBezTo>
                  <a:cubicBezTo>
                    <a:pt x="3680" y="3134"/>
                    <a:pt x="3067" y="2827"/>
                    <a:pt x="2147" y="2158"/>
                  </a:cubicBezTo>
                  <a:cubicBezTo>
                    <a:pt x="1200" y="1489"/>
                    <a:pt x="224" y="40"/>
                    <a:pt x="224" y="40"/>
                  </a:cubicBezTo>
                  <a:cubicBezTo>
                    <a:pt x="204" y="20"/>
                    <a:pt x="157" y="0"/>
                    <a:pt x="121" y="0"/>
                  </a:cubicBezTo>
                  <a:close/>
                </a:path>
              </a:pathLst>
            </a:custGeom>
            <a:solidFill>
              <a:srgbClr val="C269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37"/>
            <p:cNvSpPr/>
            <p:nvPr/>
          </p:nvSpPr>
          <p:spPr>
            <a:xfrm>
              <a:off x="2364300" y="3265575"/>
              <a:ext cx="144975" cy="79750"/>
            </a:xfrm>
            <a:custGeom>
              <a:rect b="b" l="l" r="r" t="t"/>
              <a:pathLst>
                <a:path extrusionOk="0" h="3190" w="5799">
                  <a:moveTo>
                    <a:pt x="117" y="0"/>
                  </a:moveTo>
                  <a:cubicBezTo>
                    <a:pt x="103" y="0"/>
                    <a:pt x="92" y="4"/>
                    <a:pt x="84" y="11"/>
                  </a:cubicBezTo>
                  <a:cubicBezTo>
                    <a:pt x="56" y="67"/>
                    <a:pt x="1" y="123"/>
                    <a:pt x="56" y="151"/>
                  </a:cubicBezTo>
                  <a:cubicBezTo>
                    <a:pt x="84" y="234"/>
                    <a:pt x="976" y="1684"/>
                    <a:pt x="2454" y="2492"/>
                  </a:cubicBezTo>
                  <a:cubicBezTo>
                    <a:pt x="2621" y="2604"/>
                    <a:pt x="2760" y="2660"/>
                    <a:pt x="2955" y="2743"/>
                  </a:cubicBezTo>
                  <a:cubicBezTo>
                    <a:pt x="4126" y="3189"/>
                    <a:pt x="5631" y="3189"/>
                    <a:pt x="5687" y="3189"/>
                  </a:cubicBezTo>
                  <a:cubicBezTo>
                    <a:pt x="5743" y="3189"/>
                    <a:pt x="5799" y="3133"/>
                    <a:pt x="5799" y="3078"/>
                  </a:cubicBezTo>
                  <a:cubicBezTo>
                    <a:pt x="5799" y="3022"/>
                    <a:pt x="5715" y="2994"/>
                    <a:pt x="5687" y="2994"/>
                  </a:cubicBezTo>
                  <a:cubicBezTo>
                    <a:pt x="5687" y="2994"/>
                    <a:pt x="4154" y="2994"/>
                    <a:pt x="3039" y="2520"/>
                  </a:cubicBezTo>
                  <a:cubicBezTo>
                    <a:pt x="1339" y="1879"/>
                    <a:pt x="224" y="95"/>
                    <a:pt x="224" y="67"/>
                  </a:cubicBezTo>
                  <a:cubicBezTo>
                    <a:pt x="203" y="26"/>
                    <a:pt x="153" y="0"/>
                    <a:pt x="117" y="0"/>
                  </a:cubicBezTo>
                  <a:close/>
                </a:path>
              </a:pathLst>
            </a:custGeom>
            <a:solidFill>
              <a:srgbClr val="C269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37"/>
            <p:cNvSpPr/>
            <p:nvPr/>
          </p:nvSpPr>
          <p:spPr>
            <a:xfrm>
              <a:off x="2394975" y="3230575"/>
              <a:ext cx="105950" cy="78500"/>
            </a:xfrm>
            <a:custGeom>
              <a:rect b="b" l="l" r="r" t="t"/>
              <a:pathLst>
                <a:path extrusionOk="0" h="3140" w="4238">
                  <a:moveTo>
                    <a:pt x="124" y="1"/>
                  </a:moveTo>
                  <a:cubicBezTo>
                    <a:pt x="108" y="1"/>
                    <a:pt x="94" y="7"/>
                    <a:pt x="84" y="18"/>
                  </a:cubicBezTo>
                  <a:cubicBezTo>
                    <a:pt x="0" y="73"/>
                    <a:pt x="0" y="129"/>
                    <a:pt x="28" y="157"/>
                  </a:cubicBezTo>
                  <a:cubicBezTo>
                    <a:pt x="84" y="213"/>
                    <a:pt x="864" y="1328"/>
                    <a:pt x="1645" y="1913"/>
                  </a:cubicBezTo>
                  <a:cubicBezTo>
                    <a:pt x="1812" y="2053"/>
                    <a:pt x="2063" y="2192"/>
                    <a:pt x="2314" y="2331"/>
                  </a:cubicBezTo>
                  <a:cubicBezTo>
                    <a:pt x="3066" y="2777"/>
                    <a:pt x="4014" y="3140"/>
                    <a:pt x="4154" y="3140"/>
                  </a:cubicBezTo>
                  <a:cubicBezTo>
                    <a:pt x="4181" y="3140"/>
                    <a:pt x="4209" y="3084"/>
                    <a:pt x="4237" y="3056"/>
                  </a:cubicBezTo>
                  <a:cubicBezTo>
                    <a:pt x="4237" y="3028"/>
                    <a:pt x="4209" y="3000"/>
                    <a:pt x="4181" y="2945"/>
                  </a:cubicBezTo>
                  <a:cubicBezTo>
                    <a:pt x="4181" y="2945"/>
                    <a:pt x="2537" y="2359"/>
                    <a:pt x="1784" y="1774"/>
                  </a:cubicBezTo>
                  <a:cubicBezTo>
                    <a:pt x="1059" y="1188"/>
                    <a:pt x="223" y="73"/>
                    <a:pt x="223" y="73"/>
                  </a:cubicBezTo>
                  <a:cubicBezTo>
                    <a:pt x="188" y="20"/>
                    <a:pt x="152" y="1"/>
                    <a:pt x="124" y="1"/>
                  </a:cubicBezTo>
                  <a:close/>
                </a:path>
              </a:pathLst>
            </a:custGeom>
            <a:solidFill>
              <a:srgbClr val="C269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37"/>
            <p:cNvSpPr/>
            <p:nvPr/>
          </p:nvSpPr>
          <p:spPr>
            <a:xfrm>
              <a:off x="1283425" y="2375850"/>
              <a:ext cx="797975" cy="491400"/>
            </a:xfrm>
            <a:custGeom>
              <a:rect b="b" l="l" r="r" t="t"/>
              <a:pathLst>
                <a:path extrusionOk="0" h="19656" w="31919">
                  <a:moveTo>
                    <a:pt x="6540" y="1"/>
                  </a:moveTo>
                  <a:cubicBezTo>
                    <a:pt x="2702" y="1"/>
                    <a:pt x="2092" y="3544"/>
                    <a:pt x="2092" y="3544"/>
                  </a:cubicBezTo>
                  <a:cubicBezTo>
                    <a:pt x="1" y="8980"/>
                    <a:pt x="9005" y="11433"/>
                    <a:pt x="15305" y="15391"/>
                  </a:cubicBezTo>
                  <a:cubicBezTo>
                    <a:pt x="17060" y="15223"/>
                    <a:pt x="18397" y="15038"/>
                    <a:pt x="19838" y="15038"/>
                  </a:cubicBezTo>
                  <a:cubicBezTo>
                    <a:pt x="21029" y="15038"/>
                    <a:pt x="22291" y="15164"/>
                    <a:pt x="23918" y="15530"/>
                  </a:cubicBezTo>
                  <a:cubicBezTo>
                    <a:pt x="27542" y="16366"/>
                    <a:pt x="30246" y="19293"/>
                    <a:pt x="31918" y="19656"/>
                  </a:cubicBezTo>
                  <a:cubicBezTo>
                    <a:pt x="29911" y="17481"/>
                    <a:pt x="28155" y="15614"/>
                    <a:pt x="27124" y="14499"/>
                  </a:cubicBezTo>
                  <a:cubicBezTo>
                    <a:pt x="24531" y="11711"/>
                    <a:pt x="18148" y="4296"/>
                    <a:pt x="10621" y="1007"/>
                  </a:cubicBezTo>
                  <a:cubicBezTo>
                    <a:pt x="8965" y="283"/>
                    <a:pt x="7624" y="1"/>
                    <a:pt x="654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37"/>
            <p:cNvSpPr/>
            <p:nvPr/>
          </p:nvSpPr>
          <p:spPr>
            <a:xfrm>
              <a:off x="3240275" y="3587100"/>
              <a:ext cx="71825" cy="214675"/>
            </a:xfrm>
            <a:custGeom>
              <a:rect b="b" l="l" r="r" t="t"/>
              <a:pathLst>
                <a:path extrusionOk="0" h="8587" w="2873">
                  <a:moveTo>
                    <a:pt x="1" y="1"/>
                  </a:moveTo>
                  <a:cubicBezTo>
                    <a:pt x="614" y="1339"/>
                    <a:pt x="1423" y="3876"/>
                    <a:pt x="1200" y="7499"/>
                  </a:cubicBezTo>
                  <a:cubicBezTo>
                    <a:pt x="1701" y="7862"/>
                    <a:pt x="2175" y="8196"/>
                    <a:pt x="2677" y="8586"/>
                  </a:cubicBezTo>
                  <a:cubicBezTo>
                    <a:pt x="2872" y="6468"/>
                    <a:pt x="2816" y="3653"/>
                    <a:pt x="1701" y="1172"/>
                  </a:cubicBezTo>
                  <a:cubicBezTo>
                    <a:pt x="1172" y="809"/>
                    <a:pt x="586" y="39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37"/>
            <p:cNvSpPr/>
            <p:nvPr/>
          </p:nvSpPr>
          <p:spPr>
            <a:xfrm>
              <a:off x="3314850" y="3637975"/>
              <a:ext cx="65525" cy="218850"/>
            </a:xfrm>
            <a:custGeom>
              <a:rect b="b" l="l" r="r" t="t"/>
              <a:pathLst>
                <a:path extrusionOk="0" h="8754" w="2621">
                  <a:moveTo>
                    <a:pt x="1" y="1"/>
                  </a:moveTo>
                  <a:lnTo>
                    <a:pt x="1" y="1"/>
                  </a:lnTo>
                  <a:cubicBezTo>
                    <a:pt x="558" y="1534"/>
                    <a:pt x="1143" y="4043"/>
                    <a:pt x="809" y="7471"/>
                  </a:cubicBezTo>
                  <a:cubicBezTo>
                    <a:pt x="1255" y="7889"/>
                    <a:pt x="1757" y="8308"/>
                    <a:pt x="2203" y="8754"/>
                  </a:cubicBezTo>
                  <a:cubicBezTo>
                    <a:pt x="2481" y="6830"/>
                    <a:pt x="2621" y="3875"/>
                    <a:pt x="1701" y="1199"/>
                  </a:cubicBezTo>
                  <a:cubicBezTo>
                    <a:pt x="1255" y="865"/>
                    <a:pt x="670" y="44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37"/>
            <p:cNvSpPr/>
            <p:nvPr/>
          </p:nvSpPr>
          <p:spPr>
            <a:xfrm>
              <a:off x="3385225" y="3419150"/>
              <a:ext cx="127575" cy="200050"/>
            </a:xfrm>
            <a:custGeom>
              <a:rect b="b" l="l" r="r" t="t"/>
              <a:pathLst>
                <a:path extrusionOk="0" h="8002" w="5103">
                  <a:moveTo>
                    <a:pt x="1" y="1"/>
                  </a:moveTo>
                  <a:cubicBezTo>
                    <a:pt x="754" y="781"/>
                    <a:pt x="2566" y="3011"/>
                    <a:pt x="3402" y="7165"/>
                  </a:cubicBezTo>
                  <a:cubicBezTo>
                    <a:pt x="4015" y="7444"/>
                    <a:pt x="4573" y="7695"/>
                    <a:pt x="5102" y="8001"/>
                  </a:cubicBezTo>
                  <a:cubicBezTo>
                    <a:pt x="4712" y="5855"/>
                    <a:pt x="3959" y="3179"/>
                    <a:pt x="2315" y="1116"/>
                  </a:cubicBezTo>
                  <a:cubicBezTo>
                    <a:pt x="1618" y="809"/>
                    <a:pt x="837" y="41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37"/>
            <p:cNvSpPr/>
            <p:nvPr/>
          </p:nvSpPr>
          <p:spPr>
            <a:xfrm>
              <a:off x="3481400" y="3464450"/>
              <a:ext cx="105950" cy="200050"/>
            </a:xfrm>
            <a:custGeom>
              <a:rect b="b" l="l" r="r" t="t"/>
              <a:pathLst>
                <a:path extrusionOk="0" h="8002" w="4238">
                  <a:moveTo>
                    <a:pt x="1" y="1"/>
                  </a:moveTo>
                  <a:lnTo>
                    <a:pt x="1" y="1"/>
                  </a:lnTo>
                  <a:cubicBezTo>
                    <a:pt x="893" y="1367"/>
                    <a:pt x="2064" y="3597"/>
                    <a:pt x="2537" y="6914"/>
                  </a:cubicBezTo>
                  <a:cubicBezTo>
                    <a:pt x="3206" y="7304"/>
                    <a:pt x="3764" y="7639"/>
                    <a:pt x="4238" y="8001"/>
                  </a:cubicBezTo>
                  <a:cubicBezTo>
                    <a:pt x="4043" y="6078"/>
                    <a:pt x="3485" y="3207"/>
                    <a:pt x="1980" y="837"/>
                  </a:cubicBezTo>
                  <a:cubicBezTo>
                    <a:pt x="1450" y="642"/>
                    <a:pt x="809" y="36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37"/>
            <p:cNvSpPr/>
            <p:nvPr/>
          </p:nvSpPr>
          <p:spPr>
            <a:xfrm>
              <a:off x="2168475" y="3046325"/>
              <a:ext cx="152650" cy="177050"/>
            </a:xfrm>
            <a:custGeom>
              <a:rect b="b" l="l" r="r" t="t"/>
              <a:pathLst>
                <a:path extrusionOk="0" h="7082" w="6106">
                  <a:moveTo>
                    <a:pt x="3067" y="1"/>
                  </a:moveTo>
                  <a:cubicBezTo>
                    <a:pt x="3067" y="1"/>
                    <a:pt x="3095" y="949"/>
                    <a:pt x="2175" y="2147"/>
                  </a:cubicBezTo>
                  <a:cubicBezTo>
                    <a:pt x="1367" y="3123"/>
                    <a:pt x="1" y="3764"/>
                    <a:pt x="1" y="3764"/>
                  </a:cubicBezTo>
                  <a:cubicBezTo>
                    <a:pt x="1367" y="4544"/>
                    <a:pt x="3624" y="7081"/>
                    <a:pt x="3624" y="7081"/>
                  </a:cubicBezTo>
                  <a:cubicBezTo>
                    <a:pt x="3569" y="4238"/>
                    <a:pt x="6105" y="2370"/>
                    <a:pt x="6105" y="2370"/>
                  </a:cubicBezTo>
                  <a:cubicBezTo>
                    <a:pt x="4266" y="1339"/>
                    <a:pt x="3067" y="1"/>
                    <a:pt x="306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37"/>
            <p:cNvSpPr/>
            <p:nvPr/>
          </p:nvSpPr>
          <p:spPr>
            <a:xfrm>
              <a:off x="2119000" y="2997550"/>
              <a:ext cx="103850" cy="117100"/>
            </a:xfrm>
            <a:custGeom>
              <a:rect b="b" l="l" r="r" t="t"/>
              <a:pathLst>
                <a:path extrusionOk="0" h="4684" w="4154">
                  <a:moveTo>
                    <a:pt x="3373" y="0"/>
                  </a:moveTo>
                  <a:cubicBezTo>
                    <a:pt x="3067" y="1060"/>
                    <a:pt x="2203" y="2927"/>
                    <a:pt x="1" y="4042"/>
                  </a:cubicBezTo>
                  <a:lnTo>
                    <a:pt x="837" y="4683"/>
                  </a:lnTo>
                  <a:cubicBezTo>
                    <a:pt x="1673" y="4265"/>
                    <a:pt x="3541" y="3122"/>
                    <a:pt x="4154" y="892"/>
                  </a:cubicBezTo>
                  <a:cubicBezTo>
                    <a:pt x="3903" y="614"/>
                    <a:pt x="3624" y="335"/>
                    <a:pt x="337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37"/>
            <p:cNvSpPr/>
            <p:nvPr/>
          </p:nvSpPr>
          <p:spPr>
            <a:xfrm>
              <a:off x="1242325" y="2306550"/>
              <a:ext cx="230000" cy="299375"/>
            </a:xfrm>
            <a:custGeom>
              <a:rect b="b" l="l" r="r" t="t"/>
              <a:pathLst>
                <a:path extrusionOk="0" h="11975" w="9200">
                  <a:moveTo>
                    <a:pt x="7522" y="1"/>
                  </a:moveTo>
                  <a:cubicBezTo>
                    <a:pt x="1590" y="1"/>
                    <a:pt x="373" y="6321"/>
                    <a:pt x="168" y="7013"/>
                  </a:cubicBezTo>
                  <a:cubicBezTo>
                    <a:pt x="0" y="7793"/>
                    <a:pt x="948" y="11975"/>
                    <a:pt x="948" y="11975"/>
                  </a:cubicBezTo>
                  <a:cubicBezTo>
                    <a:pt x="1227" y="1661"/>
                    <a:pt x="9199" y="155"/>
                    <a:pt x="9199" y="155"/>
                  </a:cubicBezTo>
                  <a:cubicBezTo>
                    <a:pt x="8602" y="50"/>
                    <a:pt x="8044" y="1"/>
                    <a:pt x="752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1" name="Google Shape;1721;p37"/>
          <p:cNvGrpSpPr/>
          <p:nvPr/>
        </p:nvGrpSpPr>
        <p:grpSpPr>
          <a:xfrm>
            <a:off x="852051" y="2167957"/>
            <a:ext cx="108351" cy="110850"/>
            <a:chOff x="1122625" y="4316475"/>
            <a:chExt cx="32700" cy="33450"/>
          </a:xfrm>
        </p:grpSpPr>
        <p:sp>
          <p:nvSpPr>
            <p:cNvPr id="1722" name="Google Shape;1722;p37"/>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37"/>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4" name="Google Shape;1724;p37"/>
          <p:cNvGrpSpPr/>
          <p:nvPr/>
        </p:nvGrpSpPr>
        <p:grpSpPr>
          <a:xfrm>
            <a:off x="2376051" y="1939357"/>
            <a:ext cx="108351" cy="110850"/>
            <a:chOff x="1122625" y="4316475"/>
            <a:chExt cx="32700" cy="33450"/>
          </a:xfrm>
        </p:grpSpPr>
        <p:sp>
          <p:nvSpPr>
            <p:cNvPr id="1725" name="Google Shape;1725;p37"/>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37"/>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7" name="Google Shape;1727;p37"/>
          <p:cNvGrpSpPr/>
          <p:nvPr/>
        </p:nvGrpSpPr>
        <p:grpSpPr>
          <a:xfrm>
            <a:off x="8091051" y="3387157"/>
            <a:ext cx="108351" cy="110850"/>
            <a:chOff x="1122625" y="4316475"/>
            <a:chExt cx="32700" cy="33450"/>
          </a:xfrm>
        </p:grpSpPr>
        <p:sp>
          <p:nvSpPr>
            <p:cNvPr id="1728" name="Google Shape;1728;p37"/>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37"/>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3" name="Shape 1733"/>
        <p:cNvGrpSpPr/>
        <p:nvPr/>
      </p:nvGrpSpPr>
      <p:grpSpPr>
        <a:xfrm>
          <a:off x="0" y="0"/>
          <a:ext cx="0" cy="0"/>
          <a:chOff x="0" y="0"/>
          <a:chExt cx="0" cy="0"/>
        </a:xfrm>
      </p:grpSpPr>
      <p:sp>
        <p:nvSpPr>
          <p:cNvPr id="1734" name="Google Shape;1734;p38"/>
          <p:cNvSpPr txBox="1"/>
          <p:nvPr>
            <p:ph type="title"/>
          </p:nvPr>
        </p:nvSpPr>
        <p:spPr>
          <a:xfrm>
            <a:off x="2015025" y="833088"/>
            <a:ext cx="6227700" cy="531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3000"/>
              <a:buNone/>
            </a:pPr>
            <a:r>
              <a:rPr lang="en"/>
              <a:t>Dataset description</a:t>
            </a:r>
            <a:endParaRPr/>
          </a:p>
          <a:p>
            <a:pPr indent="0" lvl="0" marL="0" rtl="0" algn="r">
              <a:lnSpc>
                <a:spcPct val="100000"/>
              </a:lnSpc>
              <a:spcBef>
                <a:spcPts val="0"/>
              </a:spcBef>
              <a:spcAft>
                <a:spcPts val="0"/>
              </a:spcAft>
              <a:buSzPts val="3000"/>
              <a:buNone/>
            </a:pPr>
            <a:r>
              <a:t/>
            </a:r>
            <a:endParaRPr/>
          </a:p>
        </p:txBody>
      </p:sp>
      <p:sp>
        <p:nvSpPr>
          <p:cNvPr id="1735" name="Google Shape;1735;p38"/>
          <p:cNvSpPr txBox="1"/>
          <p:nvPr>
            <p:ph idx="1" type="subTitle"/>
          </p:nvPr>
        </p:nvSpPr>
        <p:spPr>
          <a:xfrm>
            <a:off x="2122725" y="876075"/>
            <a:ext cx="6306900" cy="174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t/>
            </a:r>
            <a:endParaRPr b="1" sz="1600">
              <a:solidFill>
                <a:srgbClr val="000000"/>
              </a:solidFill>
              <a:latin typeface="Arial"/>
              <a:ea typeface="Arial"/>
              <a:cs typeface="Arial"/>
              <a:sym typeface="Arial"/>
            </a:endParaRPr>
          </a:p>
          <a:p>
            <a:pPr indent="-317500" lvl="0" marL="457200" rtl="0" algn="l">
              <a:lnSpc>
                <a:spcPct val="115000"/>
              </a:lnSpc>
              <a:spcBef>
                <a:spcPts val="1200"/>
              </a:spcBef>
              <a:spcAft>
                <a:spcPts val="0"/>
              </a:spcAft>
              <a:buClr>
                <a:srgbClr val="000000"/>
              </a:buClr>
              <a:buSzPts val="1400"/>
              <a:buFont typeface="Arial"/>
              <a:buChar char="●"/>
            </a:pPr>
            <a:r>
              <a:rPr b="1" lang="en" sz="1400">
                <a:solidFill>
                  <a:srgbClr val="000000"/>
                </a:solidFill>
                <a:latin typeface="Arial"/>
                <a:ea typeface="Arial"/>
                <a:cs typeface="Arial"/>
                <a:sym typeface="Arial"/>
              </a:rPr>
              <a:t>Source:</a:t>
            </a:r>
            <a:endParaRPr b="1" sz="1400">
              <a:solidFill>
                <a:srgbClr val="000000"/>
              </a:solidFill>
              <a:latin typeface="Arial"/>
              <a:ea typeface="Arial"/>
              <a:cs typeface="Arial"/>
              <a:sym typeface="Arial"/>
            </a:endParaRPr>
          </a:p>
          <a:p>
            <a:pPr indent="-317500" lvl="1" marL="914400" rtl="0" algn="l">
              <a:lnSpc>
                <a:spcPct val="115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The dataset is sourced from Kaggle’s “Chest X-ray Images (Pneumonia)” repository.</a:t>
            </a:r>
            <a:endParaRPr sz="1400">
              <a:solidFill>
                <a:srgbClr val="000000"/>
              </a:solidFill>
              <a:latin typeface="Arial"/>
              <a:ea typeface="Arial"/>
              <a:cs typeface="Arial"/>
              <a:sym typeface="Arial"/>
            </a:endParaRPr>
          </a:p>
          <a:p>
            <a:pPr indent="-317500" lvl="1" marL="914400" rtl="0" algn="l">
              <a:lnSpc>
                <a:spcPct val="115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It is a widely used dataset for pneumonia detection tasks in deep learning research.</a:t>
            </a:r>
            <a:endParaRPr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Composition:</a:t>
            </a:r>
            <a:endParaRPr b="1" sz="1400">
              <a:solidFill>
                <a:srgbClr val="000000"/>
              </a:solidFill>
              <a:latin typeface="Arial"/>
              <a:ea typeface="Arial"/>
              <a:cs typeface="Arial"/>
              <a:sym typeface="Arial"/>
            </a:endParaRPr>
          </a:p>
          <a:p>
            <a:pPr indent="-317500" lvl="1"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Total Images:</a:t>
            </a:r>
            <a:r>
              <a:rPr lang="en" sz="1400">
                <a:solidFill>
                  <a:srgbClr val="000000"/>
                </a:solidFill>
                <a:latin typeface="Arial"/>
                <a:ea typeface="Arial"/>
                <a:cs typeface="Arial"/>
                <a:sym typeface="Arial"/>
              </a:rPr>
              <a:t> 5,856 chest X-rays.</a:t>
            </a:r>
            <a:endParaRPr sz="1400">
              <a:solidFill>
                <a:srgbClr val="000000"/>
              </a:solidFill>
              <a:latin typeface="Arial"/>
              <a:ea typeface="Arial"/>
              <a:cs typeface="Arial"/>
              <a:sym typeface="Arial"/>
            </a:endParaRPr>
          </a:p>
          <a:p>
            <a:pPr indent="-317500" lvl="1"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Training Set:</a:t>
            </a:r>
            <a:r>
              <a:rPr lang="en" sz="1400">
                <a:solidFill>
                  <a:srgbClr val="000000"/>
                </a:solidFill>
                <a:latin typeface="Arial"/>
                <a:ea typeface="Arial"/>
                <a:cs typeface="Arial"/>
                <a:sym typeface="Arial"/>
              </a:rPr>
              <a:t> 5,216 images used to train the models.</a:t>
            </a:r>
            <a:endParaRPr sz="1400">
              <a:solidFill>
                <a:srgbClr val="000000"/>
              </a:solidFill>
              <a:latin typeface="Arial"/>
              <a:ea typeface="Arial"/>
              <a:cs typeface="Arial"/>
              <a:sym typeface="Arial"/>
            </a:endParaRPr>
          </a:p>
          <a:p>
            <a:pPr indent="-317500" lvl="1"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Testing Set:</a:t>
            </a:r>
            <a:r>
              <a:rPr lang="en" sz="1400">
                <a:solidFill>
                  <a:srgbClr val="000000"/>
                </a:solidFill>
                <a:latin typeface="Arial"/>
                <a:ea typeface="Arial"/>
                <a:cs typeface="Arial"/>
                <a:sym typeface="Arial"/>
              </a:rPr>
              <a:t> 624 images used to evaluate model performance.</a:t>
            </a:r>
            <a:endParaRPr sz="1400">
              <a:solidFill>
                <a:srgbClr val="000000"/>
              </a:solidFill>
              <a:latin typeface="Arial"/>
              <a:ea typeface="Arial"/>
              <a:cs typeface="Arial"/>
              <a:sym typeface="Arial"/>
            </a:endParaRPr>
          </a:p>
          <a:p>
            <a:pPr indent="-317500" lvl="1"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Validation Set:</a:t>
            </a:r>
            <a:r>
              <a:rPr lang="en" sz="1400">
                <a:solidFill>
                  <a:srgbClr val="000000"/>
                </a:solidFill>
                <a:latin typeface="Arial"/>
                <a:ea typeface="Arial"/>
                <a:cs typeface="Arial"/>
                <a:sym typeface="Arial"/>
              </a:rPr>
              <a:t> 16 images used for fine-tuning hyperparameters.</a:t>
            </a:r>
            <a:endParaRPr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Categories:</a:t>
            </a:r>
            <a:endParaRPr b="1" sz="1400">
              <a:solidFill>
                <a:srgbClr val="000000"/>
              </a:solidFill>
              <a:latin typeface="Arial"/>
              <a:ea typeface="Arial"/>
              <a:cs typeface="Arial"/>
              <a:sym typeface="Arial"/>
            </a:endParaRPr>
          </a:p>
          <a:p>
            <a:pPr indent="-317500" lvl="1"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Normal:</a:t>
            </a:r>
            <a:r>
              <a:rPr lang="en" sz="1400">
                <a:solidFill>
                  <a:srgbClr val="000000"/>
                </a:solidFill>
                <a:latin typeface="Arial"/>
                <a:ea typeface="Arial"/>
                <a:cs typeface="Arial"/>
                <a:sym typeface="Arial"/>
              </a:rPr>
              <a:t> X-rays of healthy lungs.</a:t>
            </a:r>
            <a:endParaRPr sz="1400">
              <a:solidFill>
                <a:srgbClr val="000000"/>
              </a:solidFill>
              <a:latin typeface="Arial"/>
              <a:ea typeface="Arial"/>
              <a:cs typeface="Arial"/>
              <a:sym typeface="Arial"/>
            </a:endParaRPr>
          </a:p>
          <a:p>
            <a:pPr indent="-317500" lvl="1" marL="914400" rtl="0" algn="l">
              <a:lnSpc>
                <a:spcPct val="115000"/>
              </a:lnSpc>
              <a:spcBef>
                <a:spcPts val="0"/>
              </a:spcBef>
              <a:spcAft>
                <a:spcPts val="0"/>
              </a:spcAft>
              <a:buClr>
                <a:srgbClr val="000000"/>
              </a:buClr>
              <a:buSzPts val="1400"/>
              <a:buFont typeface="Arial"/>
              <a:buChar char="○"/>
            </a:pPr>
            <a:r>
              <a:rPr b="1" lang="en" sz="1400">
                <a:solidFill>
                  <a:srgbClr val="000000"/>
                </a:solidFill>
                <a:latin typeface="Arial"/>
                <a:ea typeface="Arial"/>
                <a:cs typeface="Arial"/>
                <a:sym typeface="Arial"/>
              </a:rPr>
              <a:t>Pneumonia:</a:t>
            </a:r>
            <a:r>
              <a:rPr lang="en" sz="1400">
                <a:solidFill>
                  <a:srgbClr val="000000"/>
                </a:solidFill>
                <a:latin typeface="Arial"/>
                <a:ea typeface="Arial"/>
                <a:cs typeface="Arial"/>
                <a:sym typeface="Arial"/>
              </a:rPr>
              <a:t> X-rays showing lungs infected by bacterial or viral pneumonia.</a:t>
            </a:r>
            <a:endParaRPr sz="1400">
              <a:solidFill>
                <a:srgbClr val="000000"/>
              </a:solidFill>
              <a:latin typeface="Arial"/>
              <a:ea typeface="Arial"/>
              <a:cs typeface="Arial"/>
              <a:sym typeface="Arial"/>
            </a:endParaRPr>
          </a:p>
          <a:p>
            <a:pPr indent="0" lvl="0" marL="0" rtl="0" algn="l">
              <a:lnSpc>
                <a:spcPct val="100000"/>
              </a:lnSpc>
              <a:spcBef>
                <a:spcPts val="1200"/>
              </a:spcBef>
              <a:spcAft>
                <a:spcPts val="0"/>
              </a:spcAft>
              <a:buSzPts val="2500"/>
              <a:buNone/>
            </a:pPr>
            <a:r>
              <a:t/>
            </a:r>
            <a:endParaRPr sz="2800"/>
          </a:p>
          <a:p>
            <a:pPr indent="0" lvl="0" marL="0" rtl="0" algn="l">
              <a:lnSpc>
                <a:spcPct val="100000"/>
              </a:lnSpc>
              <a:spcBef>
                <a:spcPts val="0"/>
              </a:spcBef>
              <a:spcAft>
                <a:spcPts val="0"/>
              </a:spcAft>
              <a:buSzPts val="2500"/>
              <a:buNone/>
            </a:pPr>
            <a:r>
              <a:t/>
            </a:r>
            <a:endParaRPr sz="2800"/>
          </a:p>
        </p:txBody>
      </p:sp>
      <p:grpSp>
        <p:nvGrpSpPr>
          <p:cNvPr id="1736" name="Google Shape;1736;p38"/>
          <p:cNvGrpSpPr/>
          <p:nvPr/>
        </p:nvGrpSpPr>
        <p:grpSpPr>
          <a:xfrm rot="1164096">
            <a:off x="831083" y="3712935"/>
            <a:ext cx="620113" cy="1105922"/>
            <a:chOff x="1219125" y="3290600"/>
            <a:chExt cx="789550" cy="1408100"/>
          </a:xfrm>
        </p:grpSpPr>
        <p:sp>
          <p:nvSpPr>
            <p:cNvPr id="1737" name="Google Shape;1737;p38"/>
            <p:cNvSpPr/>
            <p:nvPr/>
          </p:nvSpPr>
          <p:spPr>
            <a:xfrm>
              <a:off x="1219125" y="3471475"/>
              <a:ext cx="789550" cy="1227225"/>
            </a:xfrm>
            <a:custGeom>
              <a:rect b="b" l="l" r="r" t="t"/>
              <a:pathLst>
                <a:path extrusionOk="0" h="49089" w="31582">
                  <a:moveTo>
                    <a:pt x="23254" y="0"/>
                  </a:moveTo>
                  <a:lnTo>
                    <a:pt x="8056" y="61"/>
                  </a:lnTo>
                  <a:lnTo>
                    <a:pt x="8056" y="2401"/>
                  </a:lnTo>
                  <a:cubicBezTo>
                    <a:pt x="8056" y="2918"/>
                    <a:pt x="7873" y="3404"/>
                    <a:pt x="7509" y="3800"/>
                  </a:cubicBezTo>
                  <a:cubicBezTo>
                    <a:pt x="7113" y="4164"/>
                    <a:pt x="6627" y="4407"/>
                    <a:pt x="6080" y="4407"/>
                  </a:cubicBezTo>
                  <a:lnTo>
                    <a:pt x="3770" y="4407"/>
                  </a:lnTo>
                  <a:cubicBezTo>
                    <a:pt x="1673" y="4407"/>
                    <a:pt x="1" y="6110"/>
                    <a:pt x="1" y="8207"/>
                  </a:cubicBezTo>
                  <a:lnTo>
                    <a:pt x="244" y="45320"/>
                  </a:lnTo>
                  <a:cubicBezTo>
                    <a:pt x="244" y="47417"/>
                    <a:pt x="1946" y="49089"/>
                    <a:pt x="4013" y="49089"/>
                  </a:cubicBezTo>
                  <a:lnTo>
                    <a:pt x="27813" y="48967"/>
                  </a:lnTo>
                  <a:cubicBezTo>
                    <a:pt x="28816" y="48937"/>
                    <a:pt x="29758" y="48542"/>
                    <a:pt x="30488" y="47843"/>
                  </a:cubicBezTo>
                  <a:cubicBezTo>
                    <a:pt x="31187" y="47144"/>
                    <a:pt x="31582" y="46201"/>
                    <a:pt x="31582" y="45168"/>
                  </a:cubicBezTo>
                  <a:lnTo>
                    <a:pt x="31369" y="8055"/>
                  </a:lnTo>
                  <a:cubicBezTo>
                    <a:pt x="31369" y="5958"/>
                    <a:pt x="29637" y="4286"/>
                    <a:pt x="27570" y="4286"/>
                  </a:cubicBezTo>
                  <a:lnTo>
                    <a:pt x="25229" y="4286"/>
                  </a:lnTo>
                  <a:cubicBezTo>
                    <a:pt x="24165" y="4286"/>
                    <a:pt x="23254" y="3404"/>
                    <a:pt x="23254" y="2310"/>
                  </a:cubicBezTo>
                  <a:lnTo>
                    <a:pt x="2325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38"/>
            <p:cNvSpPr/>
            <p:nvPr/>
          </p:nvSpPr>
          <p:spPr>
            <a:xfrm>
              <a:off x="1230525" y="3787575"/>
              <a:ext cx="765250" cy="510675"/>
            </a:xfrm>
            <a:custGeom>
              <a:rect b="b" l="l" r="r" t="t"/>
              <a:pathLst>
                <a:path extrusionOk="0" h="20427" w="30610">
                  <a:moveTo>
                    <a:pt x="30488" y="1"/>
                  </a:moveTo>
                  <a:lnTo>
                    <a:pt x="1" y="183"/>
                  </a:lnTo>
                  <a:lnTo>
                    <a:pt x="92" y="20427"/>
                  </a:lnTo>
                  <a:lnTo>
                    <a:pt x="30609" y="20244"/>
                  </a:lnTo>
                  <a:lnTo>
                    <a:pt x="3048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38"/>
            <p:cNvSpPr/>
            <p:nvPr/>
          </p:nvSpPr>
          <p:spPr>
            <a:xfrm>
              <a:off x="1406075" y="3845750"/>
              <a:ext cx="415675" cy="395075"/>
            </a:xfrm>
            <a:custGeom>
              <a:rect b="b" l="l" r="r" t="t"/>
              <a:pathLst>
                <a:path extrusionOk="0" h="15803" w="16627">
                  <a:moveTo>
                    <a:pt x="8284" y="0"/>
                  </a:moveTo>
                  <a:cubicBezTo>
                    <a:pt x="4312" y="0"/>
                    <a:pt x="882" y="3002"/>
                    <a:pt x="456" y="7066"/>
                  </a:cubicBezTo>
                  <a:cubicBezTo>
                    <a:pt x="0" y="11412"/>
                    <a:pt x="3131" y="15303"/>
                    <a:pt x="7478" y="15759"/>
                  </a:cubicBezTo>
                  <a:cubicBezTo>
                    <a:pt x="7758" y="15788"/>
                    <a:pt x="8036" y="15803"/>
                    <a:pt x="8311" y="15803"/>
                  </a:cubicBezTo>
                  <a:cubicBezTo>
                    <a:pt x="12311" y="15803"/>
                    <a:pt x="15744" y="12774"/>
                    <a:pt x="16171" y="8707"/>
                  </a:cubicBezTo>
                  <a:cubicBezTo>
                    <a:pt x="16627" y="4391"/>
                    <a:pt x="13465" y="500"/>
                    <a:pt x="9119" y="45"/>
                  </a:cubicBezTo>
                  <a:cubicBezTo>
                    <a:pt x="8839" y="15"/>
                    <a:pt x="8560" y="0"/>
                    <a:pt x="82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38"/>
            <p:cNvSpPr/>
            <p:nvPr/>
          </p:nvSpPr>
          <p:spPr>
            <a:xfrm>
              <a:off x="1577050" y="3925875"/>
              <a:ext cx="72975" cy="234075"/>
            </a:xfrm>
            <a:custGeom>
              <a:rect b="b" l="l" r="r" t="t"/>
              <a:pathLst>
                <a:path extrusionOk="0" h="9363" w="2919">
                  <a:moveTo>
                    <a:pt x="2888" y="1"/>
                  </a:moveTo>
                  <a:lnTo>
                    <a:pt x="0" y="31"/>
                  </a:lnTo>
                  <a:lnTo>
                    <a:pt x="31" y="9363"/>
                  </a:lnTo>
                  <a:lnTo>
                    <a:pt x="2918" y="9363"/>
                  </a:lnTo>
                  <a:lnTo>
                    <a:pt x="288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38"/>
            <p:cNvSpPr/>
            <p:nvPr/>
          </p:nvSpPr>
          <p:spPr>
            <a:xfrm>
              <a:off x="1496500" y="4005675"/>
              <a:ext cx="234075" cy="73725"/>
            </a:xfrm>
            <a:custGeom>
              <a:rect b="b" l="l" r="r" t="t"/>
              <a:pathLst>
                <a:path extrusionOk="0" h="2949" w="9363">
                  <a:moveTo>
                    <a:pt x="9332" y="0"/>
                  </a:moveTo>
                  <a:lnTo>
                    <a:pt x="0" y="61"/>
                  </a:lnTo>
                  <a:lnTo>
                    <a:pt x="0" y="2949"/>
                  </a:lnTo>
                  <a:lnTo>
                    <a:pt x="9362" y="2888"/>
                  </a:lnTo>
                  <a:lnTo>
                    <a:pt x="933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38"/>
            <p:cNvSpPr/>
            <p:nvPr/>
          </p:nvSpPr>
          <p:spPr>
            <a:xfrm>
              <a:off x="1365800" y="3290600"/>
              <a:ext cx="489400" cy="195325"/>
            </a:xfrm>
            <a:custGeom>
              <a:rect b="b" l="l" r="r" t="t"/>
              <a:pathLst>
                <a:path extrusionOk="0" h="7813" w="19576">
                  <a:moveTo>
                    <a:pt x="18511" y="1"/>
                  </a:moveTo>
                  <a:lnTo>
                    <a:pt x="1034" y="123"/>
                  </a:lnTo>
                  <a:cubicBezTo>
                    <a:pt x="456" y="123"/>
                    <a:pt x="0" y="579"/>
                    <a:pt x="0" y="1156"/>
                  </a:cubicBezTo>
                  <a:lnTo>
                    <a:pt x="31" y="6779"/>
                  </a:lnTo>
                  <a:cubicBezTo>
                    <a:pt x="31" y="7357"/>
                    <a:pt x="487" y="7813"/>
                    <a:pt x="1064" y="7813"/>
                  </a:cubicBezTo>
                  <a:lnTo>
                    <a:pt x="18542" y="7691"/>
                  </a:lnTo>
                  <a:cubicBezTo>
                    <a:pt x="19058" y="7691"/>
                    <a:pt x="19514" y="7235"/>
                    <a:pt x="19575" y="6658"/>
                  </a:cubicBezTo>
                  <a:lnTo>
                    <a:pt x="19514" y="1034"/>
                  </a:lnTo>
                  <a:cubicBezTo>
                    <a:pt x="19514" y="457"/>
                    <a:pt x="19058" y="1"/>
                    <a:pt x="1851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38"/>
            <p:cNvSpPr/>
            <p:nvPr/>
          </p:nvSpPr>
          <p:spPr>
            <a:xfrm>
              <a:off x="1272325" y="3639400"/>
              <a:ext cx="165675" cy="979525"/>
            </a:xfrm>
            <a:custGeom>
              <a:rect b="b" l="l" r="r" t="t"/>
              <a:pathLst>
                <a:path extrusionOk="0" h="39181" w="6627">
                  <a:moveTo>
                    <a:pt x="3192" y="1"/>
                  </a:moveTo>
                  <a:cubicBezTo>
                    <a:pt x="1429" y="1"/>
                    <a:pt x="1" y="1460"/>
                    <a:pt x="1" y="3222"/>
                  </a:cubicBezTo>
                  <a:lnTo>
                    <a:pt x="213" y="35989"/>
                  </a:lnTo>
                  <a:cubicBezTo>
                    <a:pt x="213" y="37782"/>
                    <a:pt x="1642" y="39180"/>
                    <a:pt x="3435" y="39180"/>
                  </a:cubicBezTo>
                  <a:cubicBezTo>
                    <a:pt x="5168" y="39180"/>
                    <a:pt x="6627" y="37721"/>
                    <a:pt x="6627" y="35959"/>
                  </a:cubicBezTo>
                  <a:lnTo>
                    <a:pt x="6444" y="3192"/>
                  </a:lnTo>
                  <a:cubicBezTo>
                    <a:pt x="6444" y="1399"/>
                    <a:pt x="4985" y="1"/>
                    <a:pt x="31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38"/>
            <p:cNvSpPr/>
            <p:nvPr/>
          </p:nvSpPr>
          <p:spPr>
            <a:xfrm>
              <a:off x="1403025" y="3315700"/>
              <a:ext cx="21300" cy="147425"/>
            </a:xfrm>
            <a:custGeom>
              <a:rect b="b" l="l" r="r" t="t"/>
              <a:pathLst>
                <a:path extrusionOk="0" h="5897" w="852">
                  <a:moveTo>
                    <a:pt x="39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3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38"/>
            <p:cNvSpPr/>
            <p:nvPr/>
          </p:nvSpPr>
          <p:spPr>
            <a:xfrm>
              <a:off x="1468375" y="3315700"/>
              <a:ext cx="21300" cy="147425"/>
            </a:xfrm>
            <a:custGeom>
              <a:rect b="b" l="l" r="r" t="t"/>
              <a:pathLst>
                <a:path extrusionOk="0" h="5897" w="852">
                  <a:moveTo>
                    <a:pt x="42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38"/>
            <p:cNvSpPr/>
            <p:nvPr/>
          </p:nvSpPr>
          <p:spPr>
            <a:xfrm>
              <a:off x="1533725" y="3314175"/>
              <a:ext cx="22075" cy="147425"/>
            </a:xfrm>
            <a:custGeom>
              <a:rect b="b" l="l" r="r" t="t"/>
              <a:pathLst>
                <a:path extrusionOk="0" h="5897" w="883">
                  <a:moveTo>
                    <a:pt x="426" y="0"/>
                  </a:moveTo>
                  <a:cubicBezTo>
                    <a:pt x="183" y="0"/>
                    <a:pt x="1" y="213"/>
                    <a:pt x="1" y="426"/>
                  </a:cubicBezTo>
                  <a:lnTo>
                    <a:pt x="31" y="5471"/>
                  </a:lnTo>
                  <a:cubicBezTo>
                    <a:pt x="31" y="5715"/>
                    <a:pt x="244" y="5897"/>
                    <a:pt x="457" y="5897"/>
                  </a:cubicBezTo>
                  <a:cubicBezTo>
                    <a:pt x="669" y="5897"/>
                    <a:pt x="852" y="5715"/>
                    <a:pt x="882" y="5471"/>
                  </a:cubicBezTo>
                  <a:lnTo>
                    <a:pt x="852" y="426"/>
                  </a:lnTo>
                  <a:cubicBezTo>
                    <a:pt x="852" y="213"/>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38"/>
            <p:cNvSpPr/>
            <p:nvPr/>
          </p:nvSpPr>
          <p:spPr>
            <a:xfrm>
              <a:off x="1599075" y="3314175"/>
              <a:ext cx="22075" cy="147425"/>
            </a:xfrm>
            <a:custGeom>
              <a:rect b="b" l="l" r="r" t="t"/>
              <a:pathLst>
                <a:path extrusionOk="0" h="5897" w="883">
                  <a:moveTo>
                    <a:pt x="426" y="0"/>
                  </a:moveTo>
                  <a:cubicBezTo>
                    <a:pt x="213" y="0"/>
                    <a:pt x="1" y="213"/>
                    <a:pt x="1" y="426"/>
                  </a:cubicBezTo>
                  <a:lnTo>
                    <a:pt x="61" y="5471"/>
                  </a:lnTo>
                  <a:cubicBezTo>
                    <a:pt x="61" y="5715"/>
                    <a:pt x="244" y="5897"/>
                    <a:pt x="457" y="5897"/>
                  </a:cubicBezTo>
                  <a:cubicBezTo>
                    <a:pt x="700" y="5897"/>
                    <a:pt x="852" y="5715"/>
                    <a:pt x="882" y="5471"/>
                  </a:cubicBezTo>
                  <a:lnTo>
                    <a:pt x="852" y="426"/>
                  </a:lnTo>
                  <a:cubicBezTo>
                    <a:pt x="852" y="213"/>
                    <a:pt x="66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38"/>
            <p:cNvSpPr/>
            <p:nvPr/>
          </p:nvSpPr>
          <p:spPr>
            <a:xfrm>
              <a:off x="1665200" y="3314175"/>
              <a:ext cx="21300" cy="147425"/>
            </a:xfrm>
            <a:custGeom>
              <a:rect b="b" l="l" r="r" t="t"/>
              <a:pathLst>
                <a:path extrusionOk="0" h="5897" w="852">
                  <a:moveTo>
                    <a:pt x="395" y="0"/>
                  </a:moveTo>
                  <a:cubicBezTo>
                    <a:pt x="183" y="0"/>
                    <a:pt x="0" y="213"/>
                    <a:pt x="0" y="426"/>
                  </a:cubicBezTo>
                  <a:lnTo>
                    <a:pt x="31" y="5471"/>
                  </a:lnTo>
                  <a:cubicBezTo>
                    <a:pt x="31" y="5715"/>
                    <a:pt x="213" y="5897"/>
                    <a:pt x="456" y="5897"/>
                  </a:cubicBezTo>
                  <a:cubicBezTo>
                    <a:pt x="669" y="5867"/>
                    <a:pt x="821" y="5715"/>
                    <a:pt x="851" y="5471"/>
                  </a:cubicBezTo>
                  <a:lnTo>
                    <a:pt x="821" y="426"/>
                  </a:lnTo>
                  <a:cubicBezTo>
                    <a:pt x="821" y="213"/>
                    <a:pt x="638"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38"/>
            <p:cNvSpPr/>
            <p:nvPr/>
          </p:nvSpPr>
          <p:spPr>
            <a:xfrm>
              <a:off x="1729775" y="3313400"/>
              <a:ext cx="21300" cy="147450"/>
            </a:xfrm>
            <a:custGeom>
              <a:rect b="b" l="l" r="r" t="t"/>
              <a:pathLst>
                <a:path extrusionOk="0" h="5898" w="852">
                  <a:moveTo>
                    <a:pt x="396" y="1"/>
                  </a:moveTo>
                  <a:cubicBezTo>
                    <a:pt x="183" y="1"/>
                    <a:pt x="1" y="183"/>
                    <a:pt x="1" y="426"/>
                  </a:cubicBezTo>
                  <a:lnTo>
                    <a:pt x="31" y="5472"/>
                  </a:lnTo>
                  <a:cubicBezTo>
                    <a:pt x="31" y="5715"/>
                    <a:pt x="214" y="5898"/>
                    <a:pt x="426" y="5898"/>
                  </a:cubicBezTo>
                  <a:cubicBezTo>
                    <a:pt x="700" y="5898"/>
                    <a:pt x="852" y="5715"/>
                    <a:pt x="852" y="5472"/>
                  </a:cubicBezTo>
                  <a:lnTo>
                    <a:pt x="821" y="426"/>
                  </a:lnTo>
                  <a:cubicBezTo>
                    <a:pt x="821" y="183"/>
                    <a:pt x="639"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38"/>
            <p:cNvSpPr/>
            <p:nvPr/>
          </p:nvSpPr>
          <p:spPr>
            <a:xfrm>
              <a:off x="1795125" y="3313400"/>
              <a:ext cx="22075" cy="147450"/>
            </a:xfrm>
            <a:custGeom>
              <a:rect b="b" l="l" r="r" t="t"/>
              <a:pathLst>
                <a:path extrusionOk="0" h="5898" w="883">
                  <a:moveTo>
                    <a:pt x="426" y="1"/>
                  </a:moveTo>
                  <a:cubicBezTo>
                    <a:pt x="183" y="1"/>
                    <a:pt x="1" y="183"/>
                    <a:pt x="1" y="426"/>
                  </a:cubicBezTo>
                  <a:lnTo>
                    <a:pt x="31" y="5472"/>
                  </a:lnTo>
                  <a:cubicBezTo>
                    <a:pt x="31" y="5715"/>
                    <a:pt x="214" y="5898"/>
                    <a:pt x="457" y="5898"/>
                  </a:cubicBezTo>
                  <a:cubicBezTo>
                    <a:pt x="730" y="5898"/>
                    <a:pt x="882" y="5715"/>
                    <a:pt x="882" y="5472"/>
                  </a:cubicBezTo>
                  <a:lnTo>
                    <a:pt x="821" y="426"/>
                  </a:lnTo>
                  <a:cubicBezTo>
                    <a:pt x="821" y="183"/>
                    <a:pt x="639" y="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1" name="Google Shape;1751;p38"/>
          <p:cNvGrpSpPr/>
          <p:nvPr/>
        </p:nvGrpSpPr>
        <p:grpSpPr>
          <a:xfrm rot="225583">
            <a:off x="831083" y="738190"/>
            <a:ext cx="620105" cy="1105908"/>
            <a:chOff x="1219125" y="3290600"/>
            <a:chExt cx="789550" cy="1408100"/>
          </a:xfrm>
        </p:grpSpPr>
        <p:sp>
          <p:nvSpPr>
            <p:cNvPr id="1752" name="Google Shape;1752;p38"/>
            <p:cNvSpPr/>
            <p:nvPr/>
          </p:nvSpPr>
          <p:spPr>
            <a:xfrm>
              <a:off x="1219125" y="3471475"/>
              <a:ext cx="789550" cy="1227225"/>
            </a:xfrm>
            <a:custGeom>
              <a:rect b="b" l="l" r="r" t="t"/>
              <a:pathLst>
                <a:path extrusionOk="0" h="49089" w="31582">
                  <a:moveTo>
                    <a:pt x="23254" y="0"/>
                  </a:moveTo>
                  <a:lnTo>
                    <a:pt x="8056" y="61"/>
                  </a:lnTo>
                  <a:lnTo>
                    <a:pt x="8056" y="2401"/>
                  </a:lnTo>
                  <a:cubicBezTo>
                    <a:pt x="8056" y="2918"/>
                    <a:pt x="7873" y="3404"/>
                    <a:pt x="7509" y="3800"/>
                  </a:cubicBezTo>
                  <a:cubicBezTo>
                    <a:pt x="7113" y="4164"/>
                    <a:pt x="6627" y="4407"/>
                    <a:pt x="6080" y="4407"/>
                  </a:cubicBezTo>
                  <a:lnTo>
                    <a:pt x="3770" y="4407"/>
                  </a:lnTo>
                  <a:cubicBezTo>
                    <a:pt x="1673" y="4407"/>
                    <a:pt x="1" y="6110"/>
                    <a:pt x="1" y="8207"/>
                  </a:cubicBezTo>
                  <a:lnTo>
                    <a:pt x="244" y="45320"/>
                  </a:lnTo>
                  <a:cubicBezTo>
                    <a:pt x="244" y="47417"/>
                    <a:pt x="1946" y="49089"/>
                    <a:pt x="4013" y="49089"/>
                  </a:cubicBezTo>
                  <a:lnTo>
                    <a:pt x="27813" y="48967"/>
                  </a:lnTo>
                  <a:cubicBezTo>
                    <a:pt x="28816" y="48937"/>
                    <a:pt x="29758" y="48542"/>
                    <a:pt x="30488" y="47843"/>
                  </a:cubicBezTo>
                  <a:cubicBezTo>
                    <a:pt x="31187" y="47144"/>
                    <a:pt x="31582" y="46201"/>
                    <a:pt x="31582" y="45168"/>
                  </a:cubicBezTo>
                  <a:lnTo>
                    <a:pt x="31369" y="8055"/>
                  </a:lnTo>
                  <a:cubicBezTo>
                    <a:pt x="31369" y="5958"/>
                    <a:pt x="29637" y="4286"/>
                    <a:pt x="27570" y="4286"/>
                  </a:cubicBezTo>
                  <a:lnTo>
                    <a:pt x="25229" y="4286"/>
                  </a:lnTo>
                  <a:cubicBezTo>
                    <a:pt x="24165" y="4286"/>
                    <a:pt x="23254" y="3404"/>
                    <a:pt x="23254" y="2310"/>
                  </a:cubicBezTo>
                  <a:lnTo>
                    <a:pt x="2325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38"/>
            <p:cNvSpPr/>
            <p:nvPr/>
          </p:nvSpPr>
          <p:spPr>
            <a:xfrm>
              <a:off x="1230525" y="3787575"/>
              <a:ext cx="765250" cy="510675"/>
            </a:xfrm>
            <a:custGeom>
              <a:rect b="b" l="l" r="r" t="t"/>
              <a:pathLst>
                <a:path extrusionOk="0" h="20427" w="30610">
                  <a:moveTo>
                    <a:pt x="30488" y="1"/>
                  </a:moveTo>
                  <a:lnTo>
                    <a:pt x="1" y="183"/>
                  </a:lnTo>
                  <a:lnTo>
                    <a:pt x="92" y="20427"/>
                  </a:lnTo>
                  <a:lnTo>
                    <a:pt x="30609" y="20244"/>
                  </a:lnTo>
                  <a:lnTo>
                    <a:pt x="3048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38"/>
            <p:cNvSpPr/>
            <p:nvPr/>
          </p:nvSpPr>
          <p:spPr>
            <a:xfrm>
              <a:off x="1406075" y="3845750"/>
              <a:ext cx="415675" cy="395075"/>
            </a:xfrm>
            <a:custGeom>
              <a:rect b="b" l="l" r="r" t="t"/>
              <a:pathLst>
                <a:path extrusionOk="0" h="15803" w="16627">
                  <a:moveTo>
                    <a:pt x="8284" y="0"/>
                  </a:moveTo>
                  <a:cubicBezTo>
                    <a:pt x="4312" y="0"/>
                    <a:pt x="882" y="3002"/>
                    <a:pt x="456" y="7066"/>
                  </a:cubicBezTo>
                  <a:cubicBezTo>
                    <a:pt x="0" y="11412"/>
                    <a:pt x="3131" y="15303"/>
                    <a:pt x="7478" y="15759"/>
                  </a:cubicBezTo>
                  <a:cubicBezTo>
                    <a:pt x="7758" y="15788"/>
                    <a:pt x="8036" y="15803"/>
                    <a:pt x="8311" y="15803"/>
                  </a:cubicBezTo>
                  <a:cubicBezTo>
                    <a:pt x="12311" y="15803"/>
                    <a:pt x="15744" y="12774"/>
                    <a:pt x="16171" y="8707"/>
                  </a:cubicBezTo>
                  <a:cubicBezTo>
                    <a:pt x="16627" y="4391"/>
                    <a:pt x="13465" y="500"/>
                    <a:pt x="9119" y="45"/>
                  </a:cubicBezTo>
                  <a:cubicBezTo>
                    <a:pt x="8839" y="15"/>
                    <a:pt x="8560" y="0"/>
                    <a:pt x="828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38"/>
            <p:cNvSpPr/>
            <p:nvPr/>
          </p:nvSpPr>
          <p:spPr>
            <a:xfrm>
              <a:off x="1577050" y="3925875"/>
              <a:ext cx="72975" cy="234075"/>
            </a:xfrm>
            <a:custGeom>
              <a:rect b="b" l="l" r="r" t="t"/>
              <a:pathLst>
                <a:path extrusionOk="0" h="9363" w="2919">
                  <a:moveTo>
                    <a:pt x="2888" y="1"/>
                  </a:moveTo>
                  <a:lnTo>
                    <a:pt x="0" y="31"/>
                  </a:lnTo>
                  <a:lnTo>
                    <a:pt x="31" y="9363"/>
                  </a:lnTo>
                  <a:lnTo>
                    <a:pt x="2918" y="9363"/>
                  </a:lnTo>
                  <a:lnTo>
                    <a:pt x="288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38"/>
            <p:cNvSpPr/>
            <p:nvPr/>
          </p:nvSpPr>
          <p:spPr>
            <a:xfrm>
              <a:off x="1496500" y="4005675"/>
              <a:ext cx="234075" cy="73725"/>
            </a:xfrm>
            <a:custGeom>
              <a:rect b="b" l="l" r="r" t="t"/>
              <a:pathLst>
                <a:path extrusionOk="0" h="2949" w="9363">
                  <a:moveTo>
                    <a:pt x="9332" y="0"/>
                  </a:moveTo>
                  <a:lnTo>
                    <a:pt x="0" y="61"/>
                  </a:lnTo>
                  <a:lnTo>
                    <a:pt x="0" y="2949"/>
                  </a:lnTo>
                  <a:lnTo>
                    <a:pt x="9362" y="2888"/>
                  </a:lnTo>
                  <a:lnTo>
                    <a:pt x="933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38"/>
            <p:cNvSpPr/>
            <p:nvPr/>
          </p:nvSpPr>
          <p:spPr>
            <a:xfrm>
              <a:off x="1365800" y="3290600"/>
              <a:ext cx="489400" cy="195325"/>
            </a:xfrm>
            <a:custGeom>
              <a:rect b="b" l="l" r="r" t="t"/>
              <a:pathLst>
                <a:path extrusionOk="0" h="7813" w="19576">
                  <a:moveTo>
                    <a:pt x="18511" y="1"/>
                  </a:moveTo>
                  <a:lnTo>
                    <a:pt x="1034" y="123"/>
                  </a:lnTo>
                  <a:cubicBezTo>
                    <a:pt x="456" y="123"/>
                    <a:pt x="0" y="579"/>
                    <a:pt x="0" y="1156"/>
                  </a:cubicBezTo>
                  <a:lnTo>
                    <a:pt x="31" y="6779"/>
                  </a:lnTo>
                  <a:cubicBezTo>
                    <a:pt x="31" y="7357"/>
                    <a:pt x="487" y="7813"/>
                    <a:pt x="1064" y="7813"/>
                  </a:cubicBezTo>
                  <a:lnTo>
                    <a:pt x="18542" y="7691"/>
                  </a:lnTo>
                  <a:cubicBezTo>
                    <a:pt x="19058" y="7691"/>
                    <a:pt x="19514" y="7235"/>
                    <a:pt x="19575" y="6658"/>
                  </a:cubicBezTo>
                  <a:lnTo>
                    <a:pt x="19514" y="1034"/>
                  </a:lnTo>
                  <a:cubicBezTo>
                    <a:pt x="19514" y="457"/>
                    <a:pt x="19058" y="1"/>
                    <a:pt x="18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38"/>
            <p:cNvSpPr/>
            <p:nvPr/>
          </p:nvSpPr>
          <p:spPr>
            <a:xfrm>
              <a:off x="1272325" y="3639400"/>
              <a:ext cx="165675" cy="979525"/>
            </a:xfrm>
            <a:custGeom>
              <a:rect b="b" l="l" r="r" t="t"/>
              <a:pathLst>
                <a:path extrusionOk="0" h="39181" w="6627">
                  <a:moveTo>
                    <a:pt x="3192" y="1"/>
                  </a:moveTo>
                  <a:cubicBezTo>
                    <a:pt x="1429" y="1"/>
                    <a:pt x="1" y="1460"/>
                    <a:pt x="1" y="3222"/>
                  </a:cubicBezTo>
                  <a:lnTo>
                    <a:pt x="213" y="35989"/>
                  </a:lnTo>
                  <a:cubicBezTo>
                    <a:pt x="213" y="37782"/>
                    <a:pt x="1642" y="39180"/>
                    <a:pt x="3435" y="39180"/>
                  </a:cubicBezTo>
                  <a:cubicBezTo>
                    <a:pt x="5168" y="39180"/>
                    <a:pt x="6627" y="37721"/>
                    <a:pt x="6627" y="35959"/>
                  </a:cubicBezTo>
                  <a:lnTo>
                    <a:pt x="6444" y="3192"/>
                  </a:lnTo>
                  <a:cubicBezTo>
                    <a:pt x="6444" y="1399"/>
                    <a:pt x="4985" y="1"/>
                    <a:pt x="31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38"/>
            <p:cNvSpPr/>
            <p:nvPr/>
          </p:nvSpPr>
          <p:spPr>
            <a:xfrm>
              <a:off x="1403025" y="3315700"/>
              <a:ext cx="21300" cy="147425"/>
            </a:xfrm>
            <a:custGeom>
              <a:rect b="b" l="l" r="r" t="t"/>
              <a:pathLst>
                <a:path extrusionOk="0" h="5897" w="852">
                  <a:moveTo>
                    <a:pt x="39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39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38"/>
            <p:cNvSpPr/>
            <p:nvPr/>
          </p:nvSpPr>
          <p:spPr>
            <a:xfrm>
              <a:off x="1468375" y="3315700"/>
              <a:ext cx="21300" cy="147425"/>
            </a:xfrm>
            <a:custGeom>
              <a:rect b="b" l="l" r="r" t="t"/>
              <a:pathLst>
                <a:path extrusionOk="0" h="5897" w="852">
                  <a:moveTo>
                    <a:pt x="426" y="0"/>
                  </a:moveTo>
                  <a:cubicBezTo>
                    <a:pt x="183" y="0"/>
                    <a:pt x="1" y="182"/>
                    <a:pt x="1" y="395"/>
                  </a:cubicBezTo>
                  <a:lnTo>
                    <a:pt x="31" y="5471"/>
                  </a:lnTo>
                  <a:cubicBezTo>
                    <a:pt x="31" y="5684"/>
                    <a:pt x="213" y="5897"/>
                    <a:pt x="457" y="5897"/>
                  </a:cubicBezTo>
                  <a:cubicBezTo>
                    <a:pt x="669" y="5897"/>
                    <a:pt x="821" y="5684"/>
                    <a:pt x="852" y="5471"/>
                  </a:cubicBezTo>
                  <a:lnTo>
                    <a:pt x="821" y="395"/>
                  </a:lnTo>
                  <a:cubicBezTo>
                    <a:pt x="821" y="182"/>
                    <a:pt x="639" y="0"/>
                    <a:pt x="42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38"/>
            <p:cNvSpPr/>
            <p:nvPr/>
          </p:nvSpPr>
          <p:spPr>
            <a:xfrm>
              <a:off x="1533725" y="3314175"/>
              <a:ext cx="22075" cy="147425"/>
            </a:xfrm>
            <a:custGeom>
              <a:rect b="b" l="l" r="r" t="t"/>
              <a:pathLst>
                <a:path extrusionOk="0" h="5897" w="883">
                  <a:moveTo>
                    <a:pt x="426" y="0"/>
                  </a:moveTo>
                  <a:cubicBezTo>
                    <a:pt x="183" y="0"/>
                    <a:pt x="1" y="213"/>
                    <a:pt x="1" y="426"/>
                  </a:cubicBezTo>
                  <a:lnTo>
                    <a:pt x="31" y="5471"/>
                  </a:lnTo>
                  <a:cubicBezTo>
                    <a:pt x="31" y="5715"/>
                    <a:pt x="244" y="5897"/>
                    <a:pt x="457" y="5897"/>
                  </a:cubicBezTo>
                  <a:cubicBezTo>
                    <a:pt x="669" y="5897"/>
                    <a:pt x="852" y="5715"/>
                    <a:pt x="882" y="5471"/>
                  </a:cubicBezTo>
                  <a:lnTo>
                    <a:pt x="852" y="426"/>
                  </a:lnTo>
                  <a:cubicBezTo>
                    <a:pt x="852" y="213"/>
                    <a:pt x="639" y="0"/>
                    <a:pt x="42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38"/>
            <p:cNvSpPr/>
            <p:nvPr/>
          </p:nvSpPr>
          <p:spPr>
            <a:xfrm>
              <a:off x="1599075" y="3314175"/>
              <a:ext cx="22075" cy="147425"/>
            </a:xfrm>
            <a:custGeom>
              <a:rect b="b" l="l" r="r" t="t"/>
              <a:pathLst>
                <a:path extrusionOk="0" h="5897" w="883">
                  <a:moveTo>
                    <a:pt x="426" y="0"/>
                  </a:moveTo>
                  <a:cubicBezTo>
                    <a:pt x="213" y="0"/>
                    <a:pt x="1" y="213"/>
                    <a:pt x="1" y="426"/>
                  </a:cubicBezTo>
                  <a:lnTo>
                    <a:pt x="61" y="5471"/>
                  </a:lnTo>
                  <a:cubicBezTo>
                    <a:pt x="61" y="5715"/>
                    <a:pt x="244" y="5897"/>
                    <a:pt x="457" y="5897"/>
                  </a:cubicBezTo>
                  <a:cubicBezTo>
                    <a:pt x="700" y="5897"/>
                    <a:pt x="852" y="5715"/>
                    <a:pt x="882" y="5471"/>
                  </a:cubicBezTo>
                  <a:lnTo>
                    <a:pt x="852" y="426"/>
                  </a:lnTo>
                  <a:cubicBezTo>
                    <a:pt x="852" y="213"/>
                    <a:pt x="669" y="0"/>
                    <a:pt x="42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38"/>
            <p:cNvSpPr/>
            <p:nvPr/>
          </p:nvSpPr>
          <p:spPr>
            <a:xfrm>
              <a:off x="1665200" y="3314175"/>
              <a:ext cx="21300" cy="147425"/>
            </a:xfrm>
            <a:custGeom>
              <a:rect b="b" l="l" r="r" t="t"/>
              <a:pathLst>
                <a:path extrusionOk="0" h="5897" w="852">
                  <a:moveTo>
                    <a:pt x="395" y="0"/>
                  </a:moveTo>
                  <a:cubicBezTo>
                    <a:pt x="183" y="0"/>
                    <a:pt x="0" y="213"/>
                    <a:pt x="0" y="426"/>
                  </a:cubicBezTo>
                  <a:lnTo>
                    <a:pt x="31" y="5471"/>
                  </a:lnTo>
                  <a:cubicBezTo>
                    <a:pt x="31" y="5715"/>
                    <a:pt x="213" y="5897"/>
                    <a:pt x="456" y="5897"/>
                  </a:cubicBezTo>
                  <a:cubicBezTo>
                    <a:pt x="669" y="5867"/>
                    <a:pt x="821" y="5715"/>
                    <a:pt x="851" y="5471"/>
                  </a:cubicBezTo>
                  <a:lnTo>
                    <a:pt x="821" y="426"/>
                  </a:lnTo>
                  <a:cubicBezTo>
                    <a:pt x="821" y="213"/>
                    <a:pt x="638" y="0"/>
                    <a:pt x="39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38"/>
            <p:cNvSpPr/>
            <p:nvPr/>
          </p:nvSpPr>
          <p:spPr>
            <a:xfrm>
              <a:off x="1729775" y="3313400"/>
              <a:ext cx="21300" cy="147450"/>
            </a:xfrm>
            <a:custGeom>
              <a:rect b="b" l="l" r="r" t="t"/>
              <a:pathLst>
                <a:path extrusionOk="0" h="5898" w="852">
                  <a:moveTo>
                    <a:pt x="396" y="1"/>
                  </a:moveTo>
                  <a:cubicBezTo>
                    <a:pt x="183" y="1"/>
                    <a:pt x="1" y="183"/>
                    <a:pt x="1" y="426"/>
                  </a:cubicBezTo>
                  <a:lnTo>
                    <a:pt x="31" y="5472"/>
                  </a:lnTo>
                  <a:cubicBezTo>
                    <a:pt x="31" y="5715"/>
                    <a:pt x="214" y="5898"/>
                    <a:pt x="426" y="5898"/>
                  </a:cubicBezTo>
                  <a:cubicBezTo>
                    <a:pt x="700" y="5898"/>
                    <a:pt x="852" y="5715"/>
                    <a:pt x="852" y="5472"/>
                  </a:cubicBezTo>
                  <a:lnTo>
                    <a:pt x="821" y="426"/>
                  </a:lnTo>
                  <a:cubicBezTo>
                    <a:pt x="821" y="183"/>
                    <a:pt x="639" y="1"/>
                    <a:pt x="39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38"/>
            <p:cNvSpPr/>
            <p:nvPr/>
          </p:nvSpPr>
          <p:spPr>
            <a:xfrm>
              <a:off x="1795125" y="3313400"/>
              <a:ext cx="22075" cy="147450"/>
            </a:xfrm>
            <a:custGeom>
              <a:rect b="b" l="l" r="r" t="t"/>
              <a:pathLst>
                <a:path extrusionOk="0" h="5898" w="883">
                  <a:moveTo>
                    <a:pt x="426" y="1"/>
                  </a:moveTo>
                  <a:cubicBezTo>
                    <a:pt x="183" y="1"/>
                    <a:pt x="1" y="183"/>
                    <a:pt x="1" y="426"/>
                  </a:cubicBezTo>
                  <a:lnTo>
                    <a:pt x="31" y="5472"/>
                  </a:lnTo>
                  <a:cubicBezTo>
                    <a:pt x="31" y="5715"/>
                    <a:pt x="214" y="5898"/>
                    <a:pt x="457" y="5898"/>
                  </a:cubicBezTo>
                  <a:cubicBezTo>
                    <a:pt x="730" y="5898"/>
                    <a:pt x="882" y="5715"/>
                    <a:pt x="882" y="5472"/>
                  </a:cubicBezTo>
                  <a:lnTo>
                    <a:pt x="821" y="426"/>
                  </a:lnTo>
                  <a:cubicBezTo>
                    <a:pt x="821" y="183"/>
                    <a:pt x="639" y="1"/>
                    <a:pt x="42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6" name="Google Shape;1766;p38"/>
          <p:cNvGrpSpPr/>
          <p:nvPr/>
        </p:nvGrpSpPr>
        <p:grpSpPr>
          <a:xfrm flipH="1">
            <a:off x="1446687" y="2970608"/>
            <a:ext cx="813214" cy="2020059"/>
            <a:chOff x="-768500" y="1821800"/>
            <a:chExt cx="411275" cy="1021625"/>
          </a:xfrm>
        </p:grpSpPr>
        <p:sp>
          <p:nvSpPr>
            <p:cNvPr id="1767" name="Google Shape;1767;p38"/>
            <p:cNvSpPr/>
            <p:nvPr/>
          </p:nvSpPr>
          <p:spPr>
            <a:xfrm>
              <a:off x="-768500" y="2146200"/>
              <a:ext cx="43675" cy="43675"/>
            </a:xfrm>
            <a:custGeom>
              <a:rect b="b" l="l" r="r" t="t"/>
              <a:pathLst>
                <a:path extrusionOk="0" h="1747" w="1747">
                  <a:moveTo>
                    <a:pt x="873" y="0"/>
                  </a:moveTo>
                  <a:cubicBezTo>
                    <a:pt x="393" y="0"/>
                    <a:pt x="0" y="393"/>
                    <a:pt x="0" y="873"/>
                  </a:cubicBezTo>
                  <a:cubicBezTo>
                    <a:pt x="0" y="1353"/>
                    <a:pt x="393" y="1746"/>
                    <a:pt x="873" y="1746"/>
                  </a:cubicBezTo>
                  <a:cubicBezTo>
                    <a:pt x="1353" y="1746"/>
                    <a:pt x="1746" y="1353"/>
                    <a:pt x="1746" y="873"/>
                  </a:cubicBezTo>
                  <a:cubicBezTo>
                    <a:pt x="1746" y="393"/>
                    <a:pt x="1353" y="0"/>
                    <a:pt x="8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38"/>
            <p:cNvSpPr/>
            <p:nvPr/>
          </p:nvSpPr>
          <p:spPr>
            <a:xfrm>
              <a:off x="-530150" y="1888600"/>
              <a:ext cx="43700" cy="43700"/>
            </a:xfrm>
            <a:custGeom>
              <a:rect b="b" l="l" r="r" t="t"/>
              <a:pathLst>
                <a:path extrusionOk="0" h="1748" w="1748">
                  <a:moveTo>
                    <a:pt x="874" y="1"/>
                  </a:moveTo>
                  <a:cubicBezTo>
                    <a:pt x="385" y="1"/>
                    <a:pt x="1" y="394"/>
                    <a:pt x="1" y="874"/>
                  </a:cubicBezTo>
                  <a:cubicBezTo>
                    <a:pt x="1" y="1354"/>
                    <a:pt x="385" y="1747"/>
                    <a:pt x="874" y="1747"/>
                  </a:cubicBezTo>
                  <a:cubicBezTo>
                    <a:pt x="1354" y="1747"/>
                    <a:pt x="1747" y="1354"/>
                    <a:pt x="1747" y="874"/>
                  </a:cubicBezTo>
                  <a:cubicBezTo>
                    <a:pt x="1747" y="394"/>
                    <a:pt x="1354"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38"/>
            <p:cNvSpPr/>
            <p:nvPr/>
          </p:nvSpPr>
          <p:spPr>
            <a:xfrm>
              <a:off x="-508100" y="2307725"/>
              <a:ext cx="22300" cy="22500"/>
            </a:xfrm>
            <a:custGeom>
              <a:rect b="b" l="l" r="r" t="t"/>
              <a:pathLst>
                <a:path extrusionOk="0" h="900" w="892">
                  <a:moveTo>
                    <a:pt x="446" y="0"/>
                  </a:moveTo>
                  <a:cubicBezTo>
                    <a:pt x="210" y="0"/>
                    <a:pt x="1" y="201"/>
                    <a:pt x="1" y="454"/>
                  </a:cubicBezTo>
                  <a:cubicBezTo>
                    <a:pt x="1" y="690"/>
                    <a:pt x="193" y="900"/>
                    <a:pt x="446" y="900"/>
                  </a:cubicBezTo>
                  <a:cubicBezTo>
                    <a:pt x="682" y="900"/>
                    <a:pt x="891" y="699"/>
                    <a:pt x="891" y="454"/>
                  </a:cubicBezTo>
                  <a:cubicBezTo>
                    <a:pt x="891" y="201"/>
                    <a:pt x="682"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38"/>
            <p:cNvSpPr/>
            <p:nvPr/>
          </p:nvSpPr>
          <p:spPr>
            <a:xfrm>
              <a:off x="-593225" y="2384125"/>
              <a:ext cx="51325" cy="51325"/>
            </a:xfrm>
            <a:custGeom>
              <a:rect b="b" l="l" r="r" t="t"/>
              <a:pathLst>
                <a:path extrusionOk="0" h="2053" w="2053">
                  <a:moveTo>
                    <a:pt x="1022" y="0"/>
                  </a:moveTo>
                  <a:cubicBezTo>
                    <a:pt x="455" y="0"/>
                    <a:pt x="0" y="463"/>
                    <a:pt x="0" y="1031"/>
                  </a:cubicBezTo>
                  <a:cubicBezTo>
                    <a:pt x="0" y="1598"/>
                    <a:pt x="455" y="2052"/>
                    <a:pt x="1022" y="2052"/>
                  </a:cubicBezTo>
                  <a:cubicBezTo>
                    <a:pt x="1590" y="2052"/>
                    <a:pt x="2052" y="1598"/>
                    <a:pt x="2052" y="1031"/>
                  </a:cubicBezTo>
                  <a:cubicBezTo>
                    <a:pt x="2052" y="463"/>
                    <a:pt x="1590" y="0"/>
                    <a:pt x="10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38"/>
            <p:cNvSpPr/>
            <p:nvPr/>
          </p:nvSpPr>
          <p:spPr>
            <a:xfrm>
              <a:off x="-602600" y="2824850"/>
              <a:ext cx="18575" cy="18575"/>
            </a:xfrm>
            <a:custGeom>
              <a:rect b="b" l="l" r="r" t="t"/>
              <a:pathLst>
                <a:path extrusionOk="0" h="743" w="743">
                  <a:moveTo>
                    <a:pt x="375" y="1"/>
                  </a:moveTo>
                  <a:cubicBezTo>
                    <a:pt x="166" y="1"/>
                    <a:pt x="0" y="167"/>
                    <a:pt x="0" y="376"/>
                  </a:cubicBezTo>
                  <a:cubicBezTo>
                    <a:pt x="0" y="577"/>
                    <a:pt x="166" y="743"/>
                    <a:pt x="375" y="743"/>
                  </a:cubicBezTo>
                  <a:cubicBezTo>
                    <a:pt x="576" y="743"/>
                    <a:pt x="742" y="577"/>
                    <a:pt x="742" y="376"/>
                  </a:cubicBezTo>
                  <a:cubicBezTo>
                    <a:pt x="742" y="175"/>
                    <a:pt x="576" y="1"/>
                    <a:pt x="37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38"/>
            <p:cNvSpPr/>
            <p:nvPr/>
          </p:nvSpPr>
          <p:spPr>
            <a:xfrm>
              <a:off x="-383450" y="2100125"/>
              <a:ext cx="26225" cy="26225"/>
            </a:xfrm>
            <a:custGeom>
              <a:rect b="b" l="l" r="r" t="t"/>
              <a:pathLst>
                <a:path extrusionOk="0" h="1049" w="1049">
                  <a:moveTo>
                    <a:pt x="524" y="1"/>
                  </a:moveTo>
                  <a:cubicBezTo>
                    <a:pt x="236" y="1"/>
                    <a:pt x="1" y="236"/>
                    <a:pt x="1" y="525"/>
                  </a:cubicBezTo>
                  <a:cubicBezTo>
                    <a:pt x="1" y="813"/>
                    <a:pt x="236" y="1048"/>
                    <a:pt x="524" y="1048"/>
                  </a:cubicBezTo>
                  <a:cubicBezTo>
                    <a:pt x="813" y="1048"/>
                    <a:pt x="1048" y="813"/>
                    <a:pt x="1048" y="525"/>
                  </a:cubicBezTo>
                  <a:cubicBezTo>
                    <a:pt x="1048" y="236"/>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38"/>
            <p:cNvSpPr/>
            <p:nvPr/>
          </p:nvSpPr>
          <p:spPr>
            <a:xfrm>
              <a:off x="-559400" y="2027875"/>
              <a:ext cx="24050" cy="24025"/>
            </a:xfrm>
            <a:custGeom>
              <a:rect b="b" l="l" r="r" t="t"/>
              <a:pathLst>
                <a:path extrusionOk="0" h="961" w="962">
                  <a:moveTo>
                    <a:pt x="481" y="1"/>
                  </a:moveTo>
                  <a:cubicBezTo>
                    <a:pt x="219" y="1"/>
                    <a:pt x="1" y="219"/>
                    <a:pt x="1" y="481"/>
                  </a:cubicBezTo>
                  <a:cubicBezTo>
                    <a:pt x="1" y="743"/>
                    <a:pt x="219" y="961"/>
                    <a:pt x="481" y="961"/>
                  </a:cubicBezTo>
                  <a:cubicBezTo>
                    <a:pt x="743" y="961"/>
                    <a:pt x="961" y="743"/>
                    <a:pt x="961" y="481"/>
                  </a:cubicBezTo>
                  <a:cubicBezTo>
                    <a:pt x="961" y="219"/>
                    <a:pt x="743" y="1"/>
                    <a:pt x="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38"/>
            <p:cNvSpPr/>
            <p:nvPr/>
          </p:nvSpPr>
          <p:spPr>
            <a:xfrm>
              <a:off x="-627925" y="1821800"/>
              <a:ext cx="20325" cy="20325"/>
            </a:xfrm>
            <a:custGeom>
              <a:rect b="b" l="l" r="r" t="t"/>
              <a:pathLst>
                <a:path extrusionOk="0" h="813" w="813">
                  <a:moveTo>
                    <a:pt x="402" y="1"/>
                  </a:moveTo>
                  <a:cubicBezTo>
                    <a:pt x="175" y="1"/>
                    <a:pt x="0" y="175"/>
                    <a:pt x="0" y="403"/>
                  </a:cubicBezTo>
                  <a:cubicBezTo>
                    <a:pt x="0" y="638"/>
                    <a:pt x="184" y="813"/>
                    <a:pt x="402" y="813"/>
                  </a:cubicBezTo>
                  <a:cubicBezTo>
                    <a:pt x="638" y="813"/>
                    <a:pt x="812" y="621"/>
                    <a:pt x="812" y="403"/>
                  </a:cubicBezTo>
                  <a:cubicBezTo>
                    <a:pt x="812" y="175"/>
                    <a:pt x="629"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38"/>
            <p:cNvSpPr/>
            <p:nvPr/>
          </p:nvSpPr>
          <p:spPr>
            <a:xfrm>
              <a:off x="-502850" y="2636675"/>
              <a:ext cx="34300" cy="34300"/>
            </a:xfrm>
            <a:custGeom>
              <a:rect b="b" l="l" r="r" t="t"/>
              <a:pathLst>
                <a:path extrusionOk="0" h="1372" w="1372">
                  <a:moveTo>
                    <a:pt x="681" y="1"/>
                  </a:moveTo>
                  <a:cubicBezTo>
                    <a:pt x="306" y="1"/>
                    <a:pt x="0" y="307"/>
                    <a:pt x="0" y="682"/>
                  </a:cubicBezTo>
                  <a:cubicBezTo>
                    <a:pt x="0" y="1066"/>
                    <a:pt x="306" y="1372"/>
                    <a:pt x="681" y="1372"/>
                  </a:cubicBezTo>
                  <a:cubicBezTo>
                    <a:pt x="1066" y="1372"/>
                    <a:pt x="1371" y="1066"/>
                    <a:pt x="1371" y="682"/>
                  </a:cubicBezTo>
                  <a:cubicBezTo>
                    <a:pt x="1371" y="315"/>
                    <a:pt x="1066"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6" name="Google Shape;1776;p38"/>
          <p:cNvGrpSpPr/>
          <p:nvPr/>
        </p:nvGrpSpPr>
        <p:grpSpPr>
          <a:xfrm rot="-5400000">
            <a:off x="777137" y="3572304"/>
            <a:ext cx="108351" cy="110850"/>
            <a:chOff x="1122625" y="4316475"/>
            <a:chExt cx="32700" cy="33450"/>
          </a:xfrm>
        </p:grpSpPr>
        <p:sp>
          <p:nvSpPr>
            <p:cNvPr id="1777" name="Google Shape;1777;p38"/>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778" name="Google Shape;1778;p38"/>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nvGrpSpPr>
          <p:cNvPr id="1779" name="Google Shape;1779;p38"/>
          <p:cNvGrpSpPr/>
          <p:nvPr/>
        </p:nvGrpSpPr>
        <p:grpSpPr>
          <a:xfrm rot="-5400000">
            <a:off x="1386737" y="2048304"/>
            <a:ext cx="108351" cy="110850"/>
            <a:chOff x="1122625" y="4316475"/>
            <a:chExt cx="32700" cy="33450"/>
          </a:xfrm>
        </p:grpSpPr>
        <p:sp>
          <p:nvSpPr>
            <p:cNvPr id="1780" name="Google Shape;1780;p38"/>
            <p:cNvSpPr/>
            <p:nvPr/>
          </p:nvSpPr>
          <p:spPr>
            <a:xfrm>
              <a:off x="1138575" y="4316475"/>
              <a:ext cx="25" cy="33450"/>
            </a:xfrm>
            <a:custGeom>
              <a:rect b="b" l="l" r="r" t="t"/>
              <a:pathLst>
                <a:path extrusionOk="0" fill="none" h="1338" w="1">
                  <a:moveTo>
                    <a:pt x="1" y="0"/>
                  </a:moveTo>
                  <a:lnTo>
                    <a:pt x="1" y="1337"/>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781" name="Google Shape;1781;p38"/>
            <p:cNvSpPr/>
            <p:nvPr/>
          </p:nvSpPr>
          <p:spPr>
            <a:xfrm>
              <a:off x="1122625" y="4333175"/>
              <a:ext cx="32700" cy="25"/>
            </a:xfrm>
            <a:custGeom>
              <a:rect b="b" l="l" r="r" t="t"/>
              <a:pathLst>
                <a:path extrusionOk="0" fill="none" h="1" w="1308">
                  <a:moveTo>
                    <a:pt x="1308" y="1"/>
                  </a:moveTo>
                  <a:lnTo>
                    <a:pt x="1" y="1"/>
                  </a:lnTo>
                </a:path>
              </a:pathLst>
            </a:custGeom>
            <a:noFill/>
            <a:ln cap="rnd" cmpd="sng" w="38100">
              <a:solidFill>
                <a:srgbClr val="F3F7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Lipid Pneumonia Caused by Diving Clinical Case by Slidesgo">
  <a:themeElements>
    <a:clrScheme name="Simple Light">
      <a:dk1>
        <a:srgbClr val="141453"/>
      </a:dk1>
      <a:lt1>
        <a:srgbClr val="B4D4FC"/>
      </a:lt1>
      <a:dk2>
        <a:srgbClr val="383C89"/>
      </a:dk2>
      <a:lt2>
        <a:srgbClr val="557AF2"/>
      </a:lt2>
      <a:accent1>
        <a:srgbClr val="2C2CC5"/>
      </a:accent1>
      <a:accent2>
        <a:srgbClr val="DF6A51"/>
      </a:accent2>
      <a:accent3>
        <a:srgbClr val="D65A3F"/>
      </a:accent3>
      <a:accent4>
        <a:srgbClr val="DD7E6A"/>
      </a:accent4>
      <a:accent5>
        <a:srgbClr val="FFFFFF"/>
      </a:accent5>
      <a:accent6>
        <a:srgbClr val="E2E2E2"/>
      </a:accent6>
      <a:hlink>
        <a:srgbClr val="1414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